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83" r:id="rId5"/>
    <p:sldId id="28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CC1"/>
    <a:srgbClr val="7030A0"/>
    <a:srgbClr val="06BFE0"/>
    <a:srgbClr val="F3D5CE"/>
    <a:srgbClr val="FF610D"/>
    <a:srgbClr val="EE6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5" autoAdjust="0"/>
    <p:restoredTop sz="94715"/>
  </p:normalViewPr>
  <p:slideViewPr>
    <p:cSldViewPr snapToGrid="0" snapToObjects="1">
      <p:cViewPr varScale="1">
        <p:scale>
          <a:sx n="122" d="100"/>
          <a:sy n="122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3987C-8BE7-934C-B1ED-966EA1B50DA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737FC-9382-F947-AADD-FA4FB465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8" Type="http://schemas.openxmlformats.org/officeDocument/2006/relationships/image" Target="../media/image7.sv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60.emf"/><Relationship Id="rId7" Type="http://schemas.openxmlformats.org/officeDocument/2006/relationships/image" Target="../media/image58.emf"/><Relationship Id="rId2" Type="http://schemas.openxmlformats.org/officeDocument/2006/relationships/image" Target="../media/image5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2.emf"/><Relationship Id="rId5" Type="http://schemas.openxmlformats.org/officeDocument/2006/relationships/image" Target="../media/image57.emf"/><Relationship Id="rId10" Type="http://schemas.openxmlformats.org/officeDocument/2006/relationships/image" Target="../media/image40.JPG"/><Relationship Id="rId4" Type="http://schemas.openxmlformats.org/officeDocument/2006/relationships/image" Target="../media/image61.emf"/><Relationship Id="rId9" Type="http://schemas.openxmlformats.org/officeDocument/2006/relationships/image" Target="../media/image64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4.svg"/><Relationship Id="rId18" Type="http://schemas.openxmlformats.org/officeDocument/2006/relationships/image" Target="../media/image49.png"/><Relationship Id="rId3" Type="http://schemas.openxmlformats.org/officeDocument/2006/relationships/image" Target="../media/image1.JPG"/><Relationship Id="rId7" Type="http://schemas.openxmlformats.org/officeDocument/2006/relationships/image" Target="../media/image46.svg"/><Relationship Id="rId12" Type="http://schemas.openxmlformats.org/officeDocument/2006/relationships/image" Target="../media/image53.png"/><Relationship Id="rId17" Type="http://schemas.openxmlformats.org/officeDocument/2006/relationships/image" Target="../media/image48.svg"/><Relationship Id="rId2" Type="http://schemas.openxmlformats.org/officeDocument/2006/relationships/image" Target="../media/image59.emf"/><Relationship Id="rId16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11" Type="http://schemas.openxmlformats.org/officeDocument/2006/relationships/image" Target="../media/image52.svg"/><Relationship Id="rId5" Type="http://schemas.openxmlformats.org/officeDocument/2006/relationships/image" Target="../media/image44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19" Type="http://schemas.openxmlformats.org/officeDocument/2006/relationships/image" Target="../media/image50.svg"/><Relationship Id="rId4" Type="http://schemas.openxmlformats.org/officeDocument/2006/relationships/image" Target="../media/image43.png"/><Relationship Id="rId9" Type="http://schemas.openxmlformats.org/officeDocument/2006/relationships/image" Target="../media/image42.svg"/><Relationship Id="rId14" Type="http://schemas.openxmlformats.org/officeDocument/2006/relationships/image" Target="../media/image5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image" Target="../media/image40.JPG"/><Relationship Id="rId16" Type="http://schemas.openxmlformats.org/officeDocument/2006/relationships/image" Target="../media/image5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42.svg"/><Relationship Id="rId4" Type="http://schemas.openxmlformats.org/officeDocument/2006/relationships/image" Target="../media/image44.svg"/><Relationship Id="rId9" Type="http://schemas.openxmlformats.org/officeDocument/2006/relationships/image" Target="../media/image41.png"/><Relationship Id="rId14" Type="http://schemas.openxmlformats.org/officeDocument/2006/relationships/image" Target="../media/image5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0.svg"/><Relationship Id="rId17" Type="http://schemas.openxmlformats.org/officeDocument/2006/relationships/image" Target="../media/image56.svg"/><Relationship Id="rId2" Type="http://schemas.openxmlformats.org/officeDocument/2006/relationships/image" Target="../media/image40.JPG"/><Relationship Id="rId16" Type="http://schemas.openxmlformats.org/officeDocument/2006/relationships/image" Target="../media/image5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5" Type="http://schemas.openxmlformats.org/officeDocument/2006/relationships/image" Target="../media/image58.emf"/><Relationship Id="rId10" Type="http://schemas.openxmlformats.org/officeDocument/2006/relationships/image" Target="../media/image42.svg"/><Relationship Id="rId4" Type="http://schemas.openxmlformats.org/officeDocument/2006/relationships/image" Target="../media/image44.svg"/><Relationship Id="rId9" Type="http://schemas.openxmlformats.org/officeDocument/2006/relationships/image" Target="../media/image41.png"/><Relationship Id="rId14" Type="http://schemas.openxmlformats.org/officeDocument/2006/relationships/image" Target="../media/image5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4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18" Type="http://schemas.openxmlformats.org/officeDocument/2006/relationships/image" Target="../media/image42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41.png"/><Relationship Id="rId2" Type="http://schemas.openxmlformats.org/officeDocument/2006/relationships/image" Target="../media/image40.JPG"/><Relationship Id="rId16" Type="http://schemas.openxmlformats.org/officeDocument/2006/relationships/image" Target="../media/image5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2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6" y="1734906"/>
            <a:ext cx="3760788" cy="1719262"/>
          </a:xfrm>
        </p:spPr>
        <p:txBody>
          <a:bodyPr anchor="b"/>
          <a:lstStyle>
            <a:lvl1pPr>
              <a:lnSpc>
                <a:spcPts val="3200"/>
              </a:lnSpc>
              <a:defRPr sz="2800" cap="all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4326" y="3608388"/>
            <a:ext cx="3760788" cy="4730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C75338-BACA-9A49-93B1-D1F6DA0DD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6" y="100424"/>
            <a:ext cx="2714123" cy="10529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4343E-05BA-9F40-A6AA-424EEF510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5603875"/>
            <a:ext cx="3760788" cy="431800"/>
          </a:xfrm>
        </p:spPr>
        <p:txBody>
          <a:bodyPr>
            <a:noAutofit/>
          </a:bodyPr>
          <a:lstStyle>
            <a:lvl1pPr>
              <a:defRPr sz="1000"/>
            </a:lvl1pPr>
            <a:lvl2pPr marL="7938" indent="0">
              <a:buNone/>
              <a:tabLst/>
              <a:defRPr sz="1000" cap="all" baseline="0"/>
            </a:lvl2pPr>
            <a:lvl3pPr marL="258763" indent="-258763">
              <a:tabLst/>
              <a:defRPr sz="1000"/>
            </a:lvl3pPr>
            <a:lvl4pPr marL="517525" indent="-250825">
              <a:tabLst/>
              <a:defRPr sz="1000"/>
            </a:lvl4pPr>
            <a:lvl5pPr marL="742950" indent="-2095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4F02A7-6308-624D-A7EA-F25F40096F57}"/>
              </a:ext>
            </a:extLst>
          </p:cNvPr>
          <p:cNvGrpSpPr/>
          <p:nvPr userDrawn="1"/>
        </p:nvGrpSpPr>
        <p:grpSpPr>
          <a:xfrm>
            <a:off x="5172075" y="305041"/>
            <a:ext cx="6707171" cy="5751755"/>
            <a:chOff x="5172075" y="305041"/>
            <a:chExt cx="6707171" cy="5751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F123EB-1A43-4C47-967B-614F311896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1031521" y="307975"/>
              <a:ext cx="847725" cy="8477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C5CB2C-9AAA-1545-915E-FC49B45E41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014264" y="1248105"/>
              <a:ext cx="885495" cy="8854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0D0D3B-8E64-C94D-8C57-958F4D587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017250" y="2252663"/>
              <a:ext cx="855663" cy="8556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2E3624-EF0D-344F-99F9-38B4AA30CE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9078912" y="3233738"/>
              <a:ext cx="847725" cy="8477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B9138D8-3839-EB41-9693-581FF9D1CE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078911" y="5180012"/>
              <a:ext cx="847726" cy="8477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8974C70-9A1B-AD41-A5E9-A11196CF8E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116763" y="2252663"/>
              <a:ext cx="863600" cy="8636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1B349C-E974-CA4B-8764-2093323EC9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132666" y="1295881"/>
              <a:ext cx="847725" cy="8477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029F9B4-4770-864D-B263-B0857D07D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11025229" y="3238458"/>
              <a:ext cx="847725" cy="8477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4409720-67C7-9E46-AEB9-D2ED2D6E73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11017249" y="5201133"/>
              <a:ext cx="855663" cy="8556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4240006-C33B-FA46-BCDC-BF385748B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8083550" y="4198938"/>
              <a:ext cx="863600" cy="8636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F52FABE-7A49-B541-8D4D-5F2D7F0B4A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5172075" y="4214813"/>
              <a:ext cx="847725" cy="8477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B78D3D4-C81F-0A47-B195-07CB55354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11033969" y="1304663"/>
              <a:ext cx="838943" cy="83894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02AE748-0409-204F-911D-ED5B95B15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p:blipFill>
          <p:spPr>
            <a:xfrm>
              <a:off x="8119271" y="2278064"/>
              <a:ext cx="830262" cy="83026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3515782-B710-0042-9284-5AEF22241D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8101807" y="305041"/>
              <a:ext cx="847725" cy="8477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C995910-AE81-184A-AE58-D8D46E5606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9078912" y="4198938"/>
              <a:ext cx="847725" cy="8477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BF42211-D502-654E-A7BC-34E97CA8F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6163313" y="1295881"/>
              <a:ext cx="847725" cy="8477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B20B70C-80FC-B647-98C0-AF2E0A554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7132638" y="5180012"/>
              <a:ext cx="847725" cy="84772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98A033A-DA29-BA45-807C-B9128E9A70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/>
          </p:blipFill>
          <p:spPr>
            <a:xfrm>
              <a:off x="10059985" y="5181600"/>
              <a:ext cx="846137" cy="84613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CD37044-59FA-F143-AECF-6BD3BC419F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>
            <a:xfrm>
              <a:off x="9096376" y="1286115"/>
              <a:ext cx="830262" cy="830262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F7923F2C-D1EB-7C41-8FE2-63F3D9E5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/>
          </p:blipFill>
          <p:spPr>
            <a:xfrm>
              <a:off x="8083550" y="3233738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21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7" y="1825625"/>
            <a:ext cx="3675887" cy="4210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794" y="1825625"/>
            <a:ext cx="3671887" cy="4210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AE46-E964-4841-95DA-D027440F40A9}" type="datetime3">
              <a:rPr lang="en-US" smtClean="0"/>
              <a:t>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52804E9-EC7B-7941-AEE8-96B420A9CD2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16094" y="1825625"/>
            <a:ext cx="3671887" cy="4210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1A80CC-7E6E-AA4B-88AA-C5699A373F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SE">
    <p:bg>
      <p:bgPr>
        <a:solidFill>
          <a:srgbClr val="06B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2442940-A61A-1D4B-8D34-AED74D349798}"/>
              </a:ext>
            </a:extLst>
          </p:cNvPr>
          <p:cNvSpPr/>
          <p:nvPr userDrawn="1"/>
        </p:nvSpPr>
        <p:spPr>
          <a:xfrm>
            <a:off x="0" y="0"/>
            <a:ext cx="4075113" cy="6858000"/>
          </a:xfrm>
          <a:prstGeom prst="rect">
            <a:avLst/>
          </a:prstGeom>
          <a:solidFill>
            <a:srgbClr val="FF6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484CA1-A981-5642-BF29-DC185157FEF2}"/>
              </a:ext>
            </a:extLst>
          </p:cNvPr>
          <p:cNvSpPr/>
          <p:nvPr userDrawn="1"/>
        </p:nvSpPr>
        <p:spPr>
          <a:xfrm>
            <a:off x="8103765" y="0"/>
            <a:ext cx="4088235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25898" y="2007764"/>
            <a:ext cx="2537903" cy="404336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7938" indent="0">
              <a:buFontTx/>
              <a:buNone/>
              <a:tabLst/>
              <a:defRPr sz="2200">
                <a:solidFill>
                  <a:schemeClr val="bg1"/>
                </a:solidFill>
              </a:defRPr>
            </a:lvl2pPr>
            <a:lvl3pPr marL="7938" indent="0">
              <a:buNone/>
              <a:tabLst/>
              <a:defRPr sz="1400">
                <a:solidFill>
                  <a:schemeClr val="bg1"/>
                </a:solidFill>
              </a:defRPr>
            </a:lvl3pPr>
            <a:lvl4pPr marL="233363" indent="-233363">
              <a:tabLst/>
              <a:defRPr sz="1400">
                <a:solidFill>
                  <a:schemeClr val="bg1"/>
                </a:solidFill>
              </a:defRPr>
            </a:lvl4pPr>
            <a:lvl5pPr marL="7938" indent="0">
              <a:buNone/>
              <a:tabLst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Phase 2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BD696-7C8A-2A45-A7BF-3087168EA6B0}" type="datetime3">
              <a:rPr lang="en-US" smtClean="0"/>
              <a:t>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56BA1C-8FE7-1545-9EE7-FEB5790C61F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911336" y="2007764"/>
            <a:ext cx="2537903" cy="404336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7938" indent="0">
              <a:buFontTx/>
              <a:buNone/>
              <a:tabLst/>
              <a:defRPr sz="2200">
                <a:solidFill>
                  <a:schemeClr val="bg1"/>
                </a:solidFill>
              </a:defRPr>
            </a:lvl2pPr>
            <a:lvl3pPr marL="7938" indent="0">
              <a:buNone/>
              <a:tabLst/>
              <a:defRPr sz="1400">
                <a:solidFill>
                  <a:schemeClr val="bg1"/>
                </a:solidFill>
              </a:defRPr>
            </a:lvl3pPr>
            <a:lvl4pPr marL="233363" indent="-233363">
              <a:tabLst/>
              <a:defRPr sz="1400">
                <a:solidFill>
                  <a:schemeClr val="bg1"/>
                </a:solidFill>
              </a:defRPr>
            </a:lvl4pPr>
            <a:lvl5pPr marL="7938" indent="0">
              <a:buNone/>
              <a:tabLst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Phase 3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B69221-EC07-7047-93A5-09CD4CA8598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06903" y="2007764"/>
            <a:ext cx="2537903" cy="404336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7938" indent="0">
              <a:buFontTx/>
              <a:buNone/>
              <a:tabLst/>
              <a:defRPr sz="2200">
                <a:solidFill>
                  <a:schemeClr val="bg1"/>
                </a:solidFill>
              </a:defRPr>
            </a:lvl2pPr>
            <a:lvl3pPr marL="7938" indent="0">
              <a:buNone/>
              <a:tabLst/>
              <a:defRPr sz="1400">
                <a:solidFill>
                  <a:schemeClr val="bg1"/>
                </a:solidFill>
              </a:defRPr>
            </a:lvl3pPr>
            <a:lvl4pPr marL="233363" indent="-233363">
              <a:tabLst/>
              <a:defRPr sz="1400">
                <a:solidFill>
                  <a:schemeClr val="bg1"/>
                </a:solidFill>
              </a:defRPr>
            </a:lvl4pPr>
            <a:lvl5pPr marL="7938" indent="0">
              <a:buNone/>
              <a:tabLst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Phase 1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DFADE6-3C3B-9B4A-8178-008ED3154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89" y="6252363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5" y="1835150"/>
            <a:ext cx="2540000" cy="4200525"/>
          </a:xfrm>
        </p:spPr>
        <p:txBody>
          <a:bodyPr/>
          <a:lstStyle>
            <a:lvl1pPr>
              <a:defRPr/>
            </a:lvl1pPr>
            <a:lvl3pPr marL="685800" indent="-228600">
              <a:tabLst/>
              <a:defRPr/>
            </a:lvl3pPr>
            <a:lvl4pPr marL="685800" indent="-228600">
              <a:tabLst/>
              <a:defRPr/>
            </a:lvl4pPr>
            <a:lvl5pPr marL="685800" indent="-228600">
              <a:tabLst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469-4926-C24C-9286-249EA7D18847}" type="datetime3">
              <a:rPr lang="en-US" smtClean="0"/>
              <a:t>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DA3F6D-83D4-BE48-9E26-53EF39798E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22625" y="1835150"/>
            <a:ext cx="2540000" cy="4200525"/>
          </a:xfrm>
        </p:spPr>
        <p:txBody>
          <a:bodyPr/>
          <a:lstStyle>
            <a:lvl1pPr>
              <a:defRPr/>
            </a:lvl1pPr>
            <a:lvl3pPr marL="685800" indent="-228600">
              <a:tabLst/>
              <a:defRPr/>
            </a:lvl3pPr>
            <a:lvl4pPr marL="685800" indent="-228600">
              <a:tabLst/>
              <a:defRPr/>
            </a:lvl4pPr>
            <a:lvl5pPr marL="685800" indent="-228600">
              <a:tabLst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DFB3D4-E49B-0F4E-A134-A9946D7F6DD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43625" y="1835150"/>
            <a:ext cx="2540000" cy="4200525"/>
          </a:xfrm>
        </p:spPr>
        <p:txBody>
          <a:bodyPr/>
          <a:lstStyle>
            <a:lvl1pPr>
              <a:defRPr/>
            </a:lvl1pPr>
            <a:lvl3pPr marL="685800" indent="-228600">
              <a:tabLst/>
              <a:defRPr/>
            </a:lvl3pPr>
            <a:lvl4pPr marL="685800" indent="-228600">
              <a:tabLst/>
              <a:defRPr/>
            </a:lvl4pPr>
            <a:lvl5pPr marL="685800" indent="-228600">
              <a:tabLst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62AACB-5EAA-694C-B128-5E55E763F06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077325" y="1835150"/>
            <a:ext cx="2540000" cy="4200525"/>
          </a:xfrm>
        </p:spPr>
        <p:txBody>
          <a:bodyPr/>
          <a:lstStyle>
            <a:lvl1pPr>
              <a:defRPr/>
            </a:lvl1pPr>
            <a:lvl3pPr marL="685800" indent="-228600">
              <a:tabLst/>
              <a:defRPr/>
            </a:lvl3pPr>
            <a:lvl4pPr marL="685800" indent="-228600">
              <a:tabLst/>
              <a:defRPr/>
            </a:lvl4pPr>
            <a:lvl5pPr marL="685800" indent="-228600">
              <a:tabLst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4C72A2-6EA4-7C44-8D3C-D48FB8828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9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ntent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02839"/>
            <a:ext cx="5705475" cy="378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825625"/>
            <a:ext cx="5705475" cy="4210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A847-D166-824F-BF25-C81C07C7958A}" type="datetime3">
              <a:rPr lang="en-US" smtClean="0"/>
              <a:t>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0D89CE-43D8-264D-9E8B-EF25D8F99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1563" y="303213"/>
            <a:ext cx="5721350" cy="573246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179F7-FE25-CE42-B2B0-B2BAEAC73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5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nten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438" y="302839"/>
            <a:ext cx="5705475" cy="378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7438" y="1825625"/>
            <a:ext cx="5705475" cy="4210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87EE-AB7B-094A-B9F5-CDE098C24703}" type="datetime3">
              <a:rPr lang="en-US" smtClean="0"/>
              <a:t>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0D89CE-43D8-264D-9E8B-EF25D8F99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388" y="303213"/>
            <a:ext cx="5721350" cy="573246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2ECAA8-2CBE-7543-9CF1-FEEBD8F97A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1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ntent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02839"/>
            <a:ext cx="5705475" cy="378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ADE-6F10-1142-AEA7-FE5F1740BF72}" type="datetime3">
              <a:rPr lang="en-US" smtClean="0"/>
              <a:t>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35F889-CC52-F940-856C-51ED29C13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1612900"/>
            <a:ext cx="4740275" cy="34496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5FA969-2E07-3B45-9005-059192A16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8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nten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563" y="302839"/>
            <a:ext cx="5705475" cy="378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FEBB-6A99-D647-AC16-C20746B1070E}" type="datetime3">
              <a:rPr lang="en-US" smtClean="0"/>
              <a:t>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35F889-CC52-F940-856C-51ED29C13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1563" y="1612900"/>
            <a:ext cx="4740275" cy="34496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96D79-3081-DA4B-9A12-398481796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1555-4E7B-2F45-99CC-7D97BF5184A8}" type="datetime3">
              <a:rPr lang="en-US" smtClean="0"/>
              <a:t>4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098497-FEC0-0D4F-BFFD-AE182F4D4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Content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0F37E5-098D-4B4E-8F50-5BBDD0914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7150" y="0"/>
            <a:ext cx="3240088" cy="6858000"/>
          </a:xfrm>
          <a:solidFill>
            <a:srgbClr val="FF610D"/>
          </a:solidFill>
        </p:spPr>
        <p:txBody>
          <a:bodyPr lIns="457200" tIns="1188720" rIns="274320"/>
          <a:lstStyle>
            <a:lvl1pPr>
              <a:spcAft>
                <a:spcPts val="600"/>
              </a:spcAft>
              <a:defRPr sz="60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tabLst/>
              <a:defRPr sz="1600">
                <a:solidFill>
                  <a:schemeClr val="bg1"/>
                </a:solidFill>
              </a:defRPr>
            </a:lvl2pPr>
            <a:lvl3pPr marL="228600" indent="-228600">
              <a:tabLst/>
              <a:defRPr sz="1600">
                <a:solidFill>
                  <a:schemeClr val="bg1"/>
                </a:solidFill>
              </a:defRPr>
            </a:lvl3pPr>
            <a:lvl4pPr marL="228600" indent="-228600">
              <a:tabLst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02839"/>
            <a:ext cx="7783513" cy="378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2BEFA7-94B0-F14D-8D0E-FEFBB368FAB7}" type="datetime3">
              <a:rPr lang="en-US" smtClean="0"/>
              <a:t>4 November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35F889-CC52-F940-856C-51ED29C13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1612900"/>
            <a:ext cx="7783513" cy="34496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AD7F0A-0A77-EB45-B7AC-CCB02EDBF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6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50D1-D419-0749-9CE8-FF2378899362}" type="datetime3">
              <a:rPr lang="en-US" smtClean="0"/>
              <a:t>4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1EBEB5-9CAC-B04D-92DD-C5F2068118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4325" y="1287463"/>
            <a:ext cx="7666038" cy="43132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EC86BF-9327-3A4F-90FA-1E4B778717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97838" y="1287463"/>
            <a:ext cx="3775075" cy="20526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3C9E418-C89A-204C-9103-99356F5EFD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7838" y="3509963"/>
            <a:ext cx="3775075" cy="20526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B2A138-8FC7-8B47-A2E8-8DCA48EC72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4325" y="5753100"/>
            <a:ext cx="7666038" cy="282575"/>
          </a:xfrm>
        </p:spPr>
        <p:txBody>
          <a:bodyPr>
            <a:noAutofit/>
          </a:bodyPr>
          <a:lstStyle>
            <a:lvl1pPr>
              <a:defRPr sz="1200"/>
            </a:lvl1pPr>
            <a:lvl2pPr marL="0" indent="0">
              <a:buFontTx/>
              <a:buNone/>
              <a:tabLst/>
              <a:defRPr sz="1200"/>
            </a:lvl2pPr>
            <a:lvl3pPr marL="0" indent="0">
              <a:buFontTx/>
              <a:buNone/>
              <a:tabLst/>
              <a:defRPr sz="1200"/>
            </a:lvl3pPr>
            <a:lvl4pPr marL="0" indent="0">
              <a:buFontTx/>
              <a:buNone/>
              <a:tabLst/>
              <a:defRPr sz="1200"/>
            </a:lvl4pPr>
            <a:lvl5pPr marL="0" indent="0">
              <a:buFontTx/>
              <a:buNone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41EA25-DEDC-6C4F-AA8E-6A41900A8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ANGERINE TRIANGLES">
    <p:bg>
      <p:bgPr>
        <a:solidFill>
          <a:srgbClr val="FF61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" y="3236976"/>
            <a:ext cx="5698554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60D67F-0EE6-2C4B-AD7D-FB96FD6C3925}" type="datetime3">
              <a:rPr lang="en-US" smtClean="0"/>
              <a:t>4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42439-A9CE-0B42-AF84-203A508965B7}"/>
              </a:ext>
            </a:extLst>
          </p:cNvPr>
          <p:cNvSpPr/>
          <p:nvPr userDrawn="1"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FF6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7D827-D31E-AE44-AD3E-AE621346A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89" y="6252363"/>
            <a:ext cx="411480" cy="403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87E57-BD30-C849-B480-B6A138293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1563" y="307975"/>
            <a:ext cx="5721350" cy="57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9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417-37E1-084F-875D-6EF728360C51}" type="datetime3">
              <a:rPr lang="en-US" smtClean="0"/>
              <a:t>4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1EBEB5-9CAC-B04D-92DD-C5F2068118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4325" y="1287463"/>
            <a:ext cx="5713413" cy="43132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B2A138-8FC7-8B47-A2E8-8DCA48EC72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4325" y="5753100"/>
            <a:ext cx="7666038" cy="282575"/>
          </a:xfrm>
        </p:spPr>
        <p:txBody>
          <a:bodyPr>
            <a:noAutofit/>
          </a:bodyPr>
          <a:lstStyle>
            <a:lvl1pPr>
              <a:defRPr sz="1200"/>
            </a:lvl1pPr>
            <a:lvl2pPr marL="0" indent="0">
              <a:buFontTx/>
              <a:buNone/>
              <a:tabLst/>
              <a:defRPr sz="1200"/>
            </a:lvl2pPr>
            <a:lvl3pPr marL="0" indent="0">
              <a:buFontTx/>
              <a:buNone/>
              <a:tabLst/>
              <a:defRPr sz="1200"/>
            </a:lvl3pPr>
            <a:lvl4pPr marL="0" indent="0">
              <a:buFontTx/>
              <a:buNone/>
              <a:tabLst/>
              <a:defRPr sz="1200"/>
            </a:lvl4pPr>
            <a:lvl5pPr marL="0" indent="0">
              <a:buFontTx/>
              <a:buNone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9A62191-A9D2-DF45-834A-37875AA2A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3625" y="1287463"/>
            <a:ext cx="5713413" cy="43132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2EDD6-179E-5B40-9246-8A631F1C8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7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BCD5-E8D7-3442-80F4-C6371EB1D97F}" type="datetime3">
              <a:rPr lang="en-US" smtClean="0"/>
              <a:t>4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1EBEB5-9CAC-B04D-92DD-C5F2068118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4326" y="1287463"/>
            <a:ext cx="3760788" cy="43132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B2A138-8FC7-8B47-A2E8-8DCA48EC72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4325" y="5753100"/>
            <a:ext cx="3760788" cy="282575"/>
          </a:xfrm>
        </p:spPr>
        <p:txBody>
          <a:bodyPr>
            <a:noAutofit/>
          </a:bodyPr>
          <a:lstStyle>
            <a:lvl1pPr>
              <a:defRPr sz="1200" b="1" cap="all" baseline="0"/>
            </a:lvl1pPr>
            <a:lvl2pPr marL="0" indent="0">
              <a:buFontTx/>
              <a:buNone/>
              <a:tabLst/>
              <a:defRPr sz="1200" b="1" cap="all" baseline="0"/>
            </a:lvl2pPr>
            <a:lvl3pPr marL="0" indent="0">
              <a:buFontTx/>
              <a:buNone/>
              <a:tabLst/>
              <a:defRPr sz="1200"/>
            </a:lvl3pPr>
            <a:lvl4pPr marL="0" indent="0">
              <a:buFontTx/>
              <a:buNone/>
              <a:tabLst/>
              <a:defRPr sz="1200"/>
            </a:lvl4pPr>
            <a:lvl5pPr marL="0" indent="0">
              <a:buFontTx/>
              <a:buNone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9A62191-A9D2-DF45-834A-37875AA2A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13226" y="1287463"/>
            <a:ext cx="3760788" cy="43132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F8CEA54-6802-3A40-B183-F9B003BC3F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6" y="1287463"/>
            <a:ext cx="3760788" cy="43132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B427520-87EA-644B-AF80-E5FE47514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25925" y="5753100"/>
            <a:ext cx="3760788" cy="282575"/>
          </a:xfrm>
        </p:spPr>
        <p:txBody>
          <a:bodyPr>
            <a:noAutofit/>
          </a:bodyPr>
          <a:lstStyle>
            <a:lvl1pPr>
              <a:defRPr sz="1200" b="1" cap="all" baseline="0"/>
            </a:lvl1pPr>
            <a:lvl2pPr marL="0" indent="0">
              <a:buFontTx/>
              <a:buNone/>
              <a:tabLst/>
              <a:defRPr sz="1200" b="1" cap="all" baseline="0"/>
            </a:lvl2pPr>
            <a:lvl3pPr marL="0" indent="0">
              <a:buFontTx/>
              <a:buNone/>
              <a:tabLst/>
              <a:defRPr sz="1200"/>
            </a:lvl3pPr>
            <a:lvl4pPr marL="0" indent="0">
              <a:buFontTx/>
              <a:buNone/>
              <a:tabLst/>
              <a:defRPr sz="1200"/>
            </a:lvl4pPr>
            <a:lvl5pPr marL="0" indent="0">
              <a:buFontTx/>
              <a:buNone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BF1C567-1ED2-384F-A94D-5752BA2E65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99425" y="5753100"/>
            <a:ext cx="3760788" cy="282575"/>
          </a:xfrm>
        </p:spPr>
        <p:txBody>
          <a:bodyPr>
            <a:noAutofit/>
          </a:bodyPr>
          <a:lstStyle>
            <a:lvl1pPr>
              <a:defRPr sz="1200" b="1" cap="all" baseline="0"/>
            </a:lvl1pPr>
            <a:lvl2pPr marL="0" indent="0">
              <a:buFontTx/>
              <a:buNone/>
              <a:tabLst/>
              <a:defRPr sz="1200" b="1" cap="all" baseline="0"/>
            </a:lvl2pPr>
            <a:lvl3pPr marL="0" indent="0">
              <a:buFontTx/>
              <a:buNone/>
              <a:tabLst/>
              <a:defRPr sz="1200"/>
            </a:lvl3pPr>
            <a:lvl4pPr marL="0" indent="0">
              <a:buFontTx/>
              <a:buNone/>
              <a:tabLst/>
              <a:defRPr sz="1200"/>
            </a:lvl4pPr>
            <a:lvl5pPr marL="0" indent="0">
              <a:buFontTx/>
              <a:buNone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75425D-B12B-4A41-8BC0-100168ECBD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8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itle and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A48080-CFFA-6B40-8C63-9846472B92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EE0A6-592B-1D4B-BE47-CBE2064D89FC}" type="datetime3">
              <a:rPr lang="en-US" smtClean="0"/>
              <a:t>4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8D725D-0795-4D47-9DB2-E970319D9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1638300"/>
            <a:ext cx="3760788" cy="3424238"/>
          </a:xfrm>
        </p:spPr>
        <p:txBody>
          <a:bodyPr>
            <a:normAutofit/>
          </a:bodyPr>
          <a:lstStyle>
            <a:lvl1pPr>
              <a:defRPr sz="1600"/>
            </a:lvl1pPr>
            <a:lvl2pPr marL="228600" indent="-228600">
              <a:tabLst/>
              <a:defRPr sz="1600"/>
            </a:lvl2pPr>
            <a:lvl3pPr marL="457200" indent="-228600">
              <a:tabLst/>
              <a:defRPr sz="1600"/>
            </a:lvl3pPr>
            <a:lvl4pPr marL="736600" indent="-228600">
              <a:tabLst/>
              <a:defRPr sz="1600"/>
            </a:lvl4pPr>
            <a:lvl5pPr marL="965200" indent="-228600"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46374-D172-1A44-B0B6-9C697F410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89" y="6252363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with title and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A48080-CFFA-6B40-8C63-9846472B92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3ACD63-CEFE-0742-A49C-23CB2A8A6E13}" type="datetime3">
              <a:rPr lang="en-US" smtClean="0"/>
              <a:t>4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8D725D-0795-4D47-9DB2-E970319D9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1638300"/>
            <a:ext cx="3760788" cy="34242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 marL="228600" indent="-228600">
              <a:tabLst/>
              <a:defRPr sz="1600">
                <a:solidFill>
                  <a:schemeClr val="bg1"/>
                </a:solidFill>
              </a:defRPr>
            </a:lvl2pPr>
            <a:lvl3pPr marL="457200" indent="-228600">
              <a:tabLst/>
              <a:defRPr sz="1600">
                <a:solidFill>
                  <a:schemeClr val="bg1"/>
                </a:solidFill>
              </a:defRPr>
            </a:lvl3pPr>
            <a:lvl4pPr marL="736600" indent="-228600">
              <a:tabLst/>
              <a:defRPr sz="1600">
                <a:solidFill>
                  <a:schemeClr val="bg1"/>
                </a:solidFill>
              </a:defRPr>
            </a:lvl4pPr>
            <a:lvl5pPr marL="965200" indent="-228600"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46374-D172-1A44-B0B6-9C697F410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89" y="6252363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2E09-5AA7-F94D-929B-98BBF584D59A}" type="datetime3">
              <a:rPr lang="en-US" smtClean="0"/>
              <a:t>4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D3AB9-F724-D04B-B27D-A67C8C802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2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TANGERINE">
    <p:bg>
      <p:bgPr>
        <a:solidFill>
          <a:srgbClr val="FF61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B5DBBAE-2EFD-2244-9EB2-5B025B1584F2}"/>
              </a:ext>
            </a:extLst>
          </p:cNvPr>
          <p:cNvSpPr/>
          <p:nvPr userDrawn="1"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FF6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07272-15A4-0748-999E-8D6BECC86814}" type="datetime3">
              <a:rPr lang="en-US" smtClean="0"/>
              <a:t>4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3524E7-4CDC-944D-AA11-FA206C0D28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326" y="341313"/>
            <a:ext cx="4740274" cy="1141412"/>
          </a:xfrm>
        </p:spPr>
        <p:txBody>
          <a:bodyPr/>
          <a:lstStyle>
            <a:lvl1pPr marL="242888" indent="-227013">
              <a:lnSpc>
                <a:spcPts val="3600"/>
              </a:lnSpc>
              <a:tabLst/>
              <a:defRPr sz="3200" cap="none" baseline="0">
                <a:solidFill>
                  <a:schemeClr val="bg1"/>
                </a:solidFill>
              </a:defRPr>
            </a:lvl1pPr>
            <a:lvl2pPr marL="242888" indent="0">
              <a:spcBef>
                <a:spcPts val="600"/>
              </a:spcBef>
              <a:buFontTx/>
              <a:buNone/>
              <a:tabLst/>
              <a:defRPr sz="1400" b="1" cap="all" baseline="0">
                <a:solidFill>
                  <a:schemeClr val="bg1"/>
                </a:solidFill>
              </a:defRPr>
            </a:lvl2pPr>
            <a:lvl3pPr marL="242888" indent="0">
              <a:buFontTx/>
              <a:buNone/>
              <a:tabLst/>
              <a:defRPr sz="1400" cap="all" baseline="0">
                <a:solidFill>
                  <a:schemeClr val="bg1"/>
                </a:solidFill>
              </a:defRPr>
            </a:lvl3pPr>
            <a:lvl4pPr marL="17463" indent="0">
              <a:buFontTx/>
              <a:buNone/>
              <a:tabLst/>
              <a:defRPr sz="3200">
                <a:solidFill>
                  <a:schemeClr val="bg1"/>
                </a:solidFill>
              </a:defRPr>
            </a:lvl4pPr>
            <a:lvl5pPr marL="17463" indent="0">
              <a:buFontTx/>
              <a:buNone/>
              <a:tabLst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	Quote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title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991EB33-F75D-054A-94BE-8BDD3269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89" y="6252363"/>
            <a:ext cx="411480" cy="4031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B687291-9924-8545-A6D8-FB45F24DE9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1562" y="-1144839"/>
            <a:ext cx="7139894" cy="71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DBA39E-56F5-BC41-88A8-C93F16A84D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0" y="0"/>
            <a:ext cx="8001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F8964B-446E-124E-9C40-795014D96DC3}" type="datetime3">
              <a:rPr lang="en-US" smtClean="0"/>
              <a:t>4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3524E7-4CDC-944D-AA11-FA206C0D28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326" y="341313"/>
            <a:ext cx="3760787" cy="1141412"/>
          </a:xfrm>
        </p:spPr>
        <p:txBody>
          <a:bodyPr/>
          <a:lstStyle>
            <a:lvl1pPr marL="242888" indent="-227013">
              <a:lnSpc>
                <a:spcPts val="4200"/>
              </a:lnSpc>
              <a:tabLst/>
              <a:defRPr sz="3200" cap="none" baseline="0">
                <a:solidFill>
                  <a:schemeClr val="tx1"/>
                </a:solidFill>
              </a:defRPr>
            </a:lvl1pPr>
            <a:lvl2pPr marL="242888" indent="0">
              <a:spcBef>
                <a:spcPts val="600"/>
              </a:spcBef>
              <a:buFontTx/>
              <a:buNone/>
              <a:tabLst/>
              <a:defRPr sz="1400" b="1" cap="all" baseline="0">
                <a:solidFill>
                  <a:schemeClr val="tx1"/>
                </a:solidFill>
              </a:defRPr>
            </a:lvl2pPr>
            <a:lvl3pPr marL="242888" indent="0">
              <a:buFontTx/>
              <a:buNone/>
              <a:tabLst/>
              <a:defRPr sz="1400" cap="all" baseline="0">
                <a:solidFill>
                  <a:schemeClr val="tx1"/>
                </a:solidFill>
              </a:defRPr>
            </a:lvl3pPr>
            <a:lvl4pPr marL="17463" indent="0">
              <a:buFontTx/>
              <a:buNone/>
              <a:tabLst/>
              <a:defRPr sz="3200">
                <a:solidFill>
                  <a:schemeClr val="tx1"/>
                </a:solidFill>
              </a:defRPr>
            </a:lvl4pPr>
            <a:lvl5pPr marL="17463" indent="0">
              <a:buFontTx/>
              <a:buNone/>
              <a:tabLst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“	Quote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title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743DB0-03C3-EA4B-AABE-F0DF4F962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1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A68A428-BAF3-514A-BD02-2396365EE3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8043CF-4FB5-F147-9BE4-BDE679ABC9CD}" type="datetime3">
              <a:rPr lang="en-US" smtClean="0"/>
              <a:t>4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3524E7-4CDC-944D-AA11-FA206C0D28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326" y="341313"/>
            <a:ext cx="3760787" cy="1141412"/>
          </a:xfrm>
        </p:spPr>
        <p:txBody>
          <a:bodyPr/>
          <a:lstStyle>
            <a:lvl1pPr marL="242888" indent="-227013">
              <a:lnSpc>
                <a:spcPts val="4200"/>
              </a:lnSpc>
              <a:tabLst/>
              <a:defRPr sz="3200" cap="none" baseline="0">
                <a:solidFill>
                  <a:schemeClr val="bg1"/>
                </a:solidFill>
              </a:defRPr>
            </a:lvl1pPr>
            <a:lvl2pPr marL="242888" indent="0">
              <a:spcBef>
                <a:spcPts val="600"/>
              </a:spcBef>
              <a:buFontTx/>
              <a:buNone/>
              <a:tabLst/>
              <a:defRPr sz="1400" b="1" cap="all" baseline="0">
                <a:solidFill>
                  <a:schemeClr val="bg1"/>
                </a:solidFill>
              </a:defRPr>
            </a:lvl2pPr>
            <a:lvl3pPr marL="242888" indent="0">
              <a:buFontTx/>
              <a:buNone/>
              <a:tabLst/>
              <a:defRPr sz="1400" cap="all" baseline="0">
                <a:solidFill>
                  <a:schemeClr val="bg1"/>
                </a:solidFill>
              </a:defRPr>
            </a:lvl3pPr>
            <a:lvl4pPr marL="17463" indent="0">
              <a:buFontTx/>
              <a:buNone/>
              <a:tabLst/>
              <a:defRPr sz="3200">
                <a:solidFill>
                  <a:schemeClr val="bg1"/>
                </a:solidFill>
              </a:defRPr>
            </a:lvl4pPr>
            <a:lvl5pPr marL="17463" indent="0">
              <a:buFontTx/>
              <a:buNone/>
              <a:tabLst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	Quote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title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8A9B9B-B774-F84D-9A19-C9EDEEAC9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89" y="6248181"/>
            <a:ext cx="411480" cy="4114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841C66C-493B-8E46-9A15-65D277F7035C}"/>
              </a:ext>
            </a:extLst>
          </p:cNvPr>
          <p:cNvGrpSpPr/>
          <p:nvPr userDrawn="1"/>
        </p:nvGrpSpPr>
        <p:grpSpPr>
          <a:xfrm>
            <a:off x="8087519" y="292894"/>
            <a:ext cx="3791004" cy="5788598"/>
            <a:chOff x="8087519" y="292894"/>
            <a:chExt cx="3791004" cy="57885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522E1C-1301-0448-B26E-22AB81CB0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7285" y="5187550"/>
              <a:ext cx="863600" cy="863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C32B95-5454-0F45-91FC-4B9C3F2E56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014070" y="3224893"/>
              <a:ext cx="864453" cy="86445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C8DF3E4-C99C-F54D-9967-C9859511B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14070" y="1302004"/>
              <a:ext cx="855663" cy="85566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C10FF9-D064-E549-8FFE-2967DFB3D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087519" y="5232181"/>
              <a:ext cx="849311" cy="8493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CF404A-CD11-014B-850A-0DEFD74DCA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lum bright="100000"/>
            </a:blip>
            <a:stretch>
              <a:fillRect/>
            </a:stretch>
          </p:blipFill>
          <p:spPr>
            <a:xfrm>
              <a:off x="9078118" y="1287463"/>
              <a:ext cx="849312" cy="84931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6F0B838-2D08-FB4F-8A7C-9A51932B6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lum bright="100000"/>
            </a:blip>
            <a:stretch>
              <a:fillRect/>
            </a:stretch>
          </p:blipFill>
          <p:spPr>
            <a:xfrm>
              <a:off x="10058347" y="292894"/>
              <a:ext cx="869156" cy="86915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0B4217-3240-DA45-9B16-53450D607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10044113" y="2262188"/>
              <a:ext cx="847725" cy="847725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C264453-9E96-4B4D-8061-6B43BEF9063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2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UE MULTI">
    <p:bg>
      <p:bgPr>
        <a:solidFill>
          <a:srgbClr val="06B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4842891" cy="961962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42439-A9CE-0B42-AF84-203A508965B7}"/>
              </a:ext>
            </a:extLst>
          </p:cNvPr>
          <p:cNvSpPr/>
          <p:nvPr userDrawn="1"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06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7D827-D31E-AE44-AD3E-AE621346A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89" y="6248181"/>
            <a:ext cx="411480" cy="41148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A4EF2AE-B99C-A040-A78B-F57F39D8501E}"/>
              </a:ext>
            </a:extLst>
          </p:cNvPr>
          <p:cNvSpPr/>
          <p:nvPr userDrawn="1"/>
        </p:nvSpPr>
        <p:spPr>
          <a:xfrm>
            <a:off x="16606" y="6093912"/>
            <a:ext cx="1032112" cy="764088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5D8D5E-38DD-4949-8DF3-D38205889D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6" y="-6221"/>
            <a:ext cx="3853415" cy="14949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9A745E-0F3C-6240-843B-4FACAEFA388B}"/>
              </a:ext>
            </a:extLst>
          </p:cNvPr>
          <p:cNvGrpSpPr/>
          <p:nvPr userDrawn="1"/>
        </p:nvGrpSpPr>
        <p:grpSpPr>
          <a:xfrm>
            <a:off x="5157165" y="258988"/>
            <a:ext cx="6733350" cy="5784225"/>
            <a:chOff x="5157165" y="258988"/>
            <a:chExt cx="6733350" cy="57842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32C4C2-5012-8A4E-9976-D06B71975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1026915" y="3253101"/>
              <a:ext cx="863600" cy="8636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27EC68-2C75-BA45-9985-62B9AA962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1017250" y="2252663"/>
              <a:ext cx="864453" cy="8644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537E7A-1C25-2C41-A190-05050CC53E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076576" y="4198938"/>
              <a:ext cx="847725" cy="8477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977E99-4A69-794B-BD3C-48DA488847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7120516" y="2252663"/>
              <a:ext cx="854075" cy="8540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CE4EE1B-2FEB-154C-8F29-E45EE5E328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0042526" y="4231936"/>
              <a:ext cx="849312" cy="84931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F1077F-7C3D-1545-AEA9-05F0AE010F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099425" y="1287463"/>
              <a:ext cx="847725" cy="8477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EE7049-3688-B94D-848E-9AB6B82282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0022682" y="258988"/>
              <a:ext cx="869156" cy="8691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15D96E2-281C-3F46-8843-E17D1E113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1042790" y="5195488"/>
              <a:ext cx="847725" cy="8477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7E8B41F-2066-2542-8B55-00B3A99114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5157165" y="3232152"/>
              <a:ext cx="849311" cy="84931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E85A7E4-2FFE-0946-A6A4-F5850AC16E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7120516" y="5175477"/>
              <a:ext cx="854075" cy="854075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90BBA-61FE-FC47-9A99-54BEB00FC5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5" y="5081588"/>
            <a:ext cx="4740275" cy="1012825"/>
          </a:xfrm>
        </p:spPr>
        <p:txBody>
          <a:bodyPr/>
          <a:lstStyle>
            <a:lvl1pPr>
              <a:spcBef>
                <a:spcPts val="0"/>
              </a:spcBef>
              <a:defRPr sz="1400" cap="all" baseline="0">
                <a:solidFill>
                  <a:schemeClr val="bg1"/>
                </a:solidFill>
              </a:defRPr>
            </a:lvl1pPr>
            <a:lvl2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2pPr>
            <a:lvl3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3pPr>
            <a:lvl4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4pPr>
            <a:lvl5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45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S and HEL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DF4E-9F15-7448-8B6E-B9F8DAB7F757}" type="datetime3">
              <a:rPr lang="en-US" smtClean="0"/>
              <a:t>4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A7FC9E-D21E-0842-B9A4-C1381DD0D750}"/>
              </a:ext>
            </a:extLst>
          </p:cNvPr>
          <p:cNvSpPr/>
          <p:nvPr userDrawn="1"/>
        </p:nvSpPr>
        <p:spPr>
          <a:xfrm>
            <a:off x="1842501" y="307975"/>
            <a:ext cx="764088" cy="764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261B9-ADC3-7D43-A0C2-8F1E9644156B}"/>
              </a:ext>
            </a:extLst>
          </p:cNvPr>
          <p:cNvSpPr/>
          <p:nvPr userDrawn="1"/>
        </p:nvSpPr>
        <p:spPr>
          <a:xfrm>
            <a:off x="1842501" y="1072063"/>
            <a:ext cx="764088" cy="764088"/>
          </a:xfrm>
          <a:prstGeom prst="rect">
            <a:avLst/>
          </a:prstGeom>
          <a:solidFill>
            <a:srgbClr val="2B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E0A6B-1DE3-8942-9126-297061B387D2}"/>
              </a:ext>
            </a:extLst>
          </p:cNvPr>
          <p:cNvSpPr/>
          <p:nvPr userDrawn="1"/>
        </p:nvSpPr>
        <p:spPr>
          <a:xfrm>
            <a:off x="1842501" y="1836151"/>
            <a:ext cx="764088" cy="764088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37323-D8AF-604E-8FF2-9AAD1275006C}"/>
              </a:ext>
            </a:extLst>
          </p:cNvPr>
          <p:cNvSpPr/>
          <p:nvPr userDrawn="1"/>
        </p:nvSpPr>
        <p:spPr>
          <a:xfrm>
            <a:off x="1842501" y="2600239"/>
            <a:ext cx="764088" cy="764088"/>
          </a:xfrm>
          <a:prstGeom prst="rect">
            <a:avLst/>
          </a:prstGeom>
          <a:solidFill>
            <a:srgbClr val="C4B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62AEF3-06EF-774F-8498-183D41E71AE0}"/>
              </a:ext>
            </a:extLst>
          </p:cNvPr>
          <p:cNvSpPr/>
          <p:nvPr userDrawn="1"/>
        </p:nvSpPr>
        <p:spPr>
          <a:xfrm>
            <a:off x="314325" y="307975"/>
            <a:ext cx="764088" cy="764088"/>
          </a:xfrm>
          <a:prstGeom prst="rect">
            <a:avLst/>
          </a:prstGeom>
          <a:solidFill>
            <a:srgbClr val="EE6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ADEB17-94FF-E548-B97A-16818CD14EC9}"/>
              </a:ext>
            </a:extLst>
          </p:cNvPr>
          <p:cNvSpPr/>
          <p:nvPr userDrawn="1"/>
        </p:nvSpPr>
        <p:spPr>
          <a:xfrm>
            <a:off x="314325" y="1072063"/>
            <a:ext cx="764088" cy="764088"/>
          </a:xfrm>
          <a:prstGeom prst="rect">
            <a:avLst/>
          </a:prstGeom>
          <a:solidFill>
            <a:srgbClr val="CD4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6301F3-2A0E-1D4A-92D3-8186F8681165}"/>
              </a:ext>
            </a:extLst>
          </p:cNvPr>
          <p:cNvSpPr/>
          <p:nvPr userDrawn="1"/>
        </p:nvSpPr>
        <p:spPr>
          <a:xfrm>
            <a:off x="314325" y="1836151"/>
            <a:ext cx="764088" cy="764088"/>
          </a:xfrm>
          <a:prstGeom prst="rect">
            <a:avLst/>
          </a:prstGeom>
          <a:solidFill>
            <a:srgbClr val="F19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51547C-C161-5F48-BDAC-1F1EFD24AE21}"/>
              </a:ext>
            </a:extLst>
          </p:cNvPr>
          <p:cNvSpPr/>
          <p:nvPr userDrawn="1"/>
        </p:nvSpPr>
        <p:spPr>
          <a:xfrm>
            <a:off x="314325" y="2600239"/>
            <a:ext cx="764088" cy="764088"/>
          </a:xfrm>
          <a:prstGeom prst="rect">
            <a:avLst/>
          </a:prstGeom>
          <a:solidFill>
            <a:srgbClr val="F7C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6CA985-13CB-2749-9593-531A5F61859C}"/>
              </a:ext>
            </a:extLst>
          </p:cNvPr>
          <p:cNvSpPr/>
          <p:nvPr userDrawn="1"/>
        </p:nvSpPr>
        <p:spPr>
          <a:xfrm>
            <a:off x="1078413" y="307975"/>
            <a:ext cx="764088" cy="764088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69A89E-34CE-C740-B050-0BDE98D1DC38}"/>
              </a:ext>
            </a:extLst>
          </p:cNvPr>
          <p:cNvSpPr/>
          <p:nvPr userDrawn="1"/>
        </p:nvSpPr>
        <p:spPr>
          <a:xfrm>
            <a:off x="1078413" y="1072063"/>
            <a:ext cx="764088" cy="764088"/>
          </a:xfrm>
          <a:prstGeom prst="rect">
            <a:avLst/>
          </a:prstGeom>
          <a:solidFill>
            <a:srgbClr val="008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BD599D-BD2F-634C-81A9-D0D58E47B24F}"/>
              </a:ext>
            </a:extLst>
          </p:cNvPr>
          <p:cNvSpPr/>
          <p:nvPr userDrawn="1"/>
        </p:nvSpPr>
        <p:spPr>
          <a:xfrm>
            <a:off x="1078413" y="1836151"/>
            <a:ext cx="764088" cy="764088"/>
          </a:xfrm>
          <a:prstGeom prst="rect">
            <a:avLst/>
          </a:prstGeom>
          <a:solidFill>
            <a:srgbClr val="59D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F7047-EDC6-C34C-BC89-12A5B602FFA9}"/>
              </a:ext>
            </a:extLst>
          </p:cNvPr>
          <p:cNvSpPr/>
          <p:nvPr userDrawn="1"/>
        </p:nvSpPr>
        <p:spPr>
          <a:xfrm>
            <a:off x="1078413" y="2600239"/>
            <a:ext cx="764088" cy="764088"/>
          </a:xfrm>
          <a:prstGeom prst="rect">
            <a:avLst/>
          </a:prstGeom>
          <a:solidFill>
            <a:srgbClr val="AB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1FCDB0-D573-CD46-8B3D-E23EAD152EEE}"/>
              </a:ext>
            </a:extLst>
          </p:cNvPr>
          <p:cNvSpPr/>
          <p:nvPr userDrawn="1"/>
        </p:nvSpPr>
        <p:spPr>
          <a:xfrm>
            <a:off x="1842501" y="3364327"/>
            <a:ext cx="764088" cy="764088"/>
          </a:xfrm>
          <a:prstGeom prst="rect">
            <a:avLst/>
          </a:prstGeom>
          <a:solidFill>
            <a:srgbClr val="E5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D8B3C-DBF9-9F49-B806-74219B2B2572}"/>
              </a:ext>
            </a:extLst>
          </p:cNvPr>
          <p:cNvSpPr/>
          <p:nvPr userDrawn="1"/>
        </p:nvSpPr>
        <p:spPr>
          <a:xfrm>
            <a:off x="314325" y="3364327"/>
            <a:ext cx="764088" cy="764088"/>
          </a:xfrm>
          <a:prstGeom prst="rect">
            <a:avLst/>
          </a:prstGeom>
          <a:solidFill>
            <a:srgbClr val="FF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35BA44-78E2-0B48-A9DB-999F6BA91E7C}"/>
              </a:ext>
            </a:extLst>
          </p:cNvPr>
          <p:cNvSpPr/>
          <p:nvPr userDrawn="1"/>
        </p:nvSpPr>
        <p:spPr>
          <a:xfrm>
            <a:off x="1078413" y="3364327"/>
            <a:ext cx="764088" cy="764088"/>
          </a:xfrm>
          <a:prstGeom prst="rect">
            <a:avLst/>
          </a:prstGeom>
          <a:solidFill>
            <a:srgbClr val="DA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98BEC5-D7B5-A340-8E59-830FDC89F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ANGERINE PATTERN">
    <p:bg>
      <p:bgPr>
        <a:solidFill>
          <a:srgbClr val="FF61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" y="3236976"/>
            <a:ext cx="5695382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83B5F5-3AA0-E14F-BD88-9A2770088987}" type="datetime3">
              <a:rPr lang="en-US" smtClean="0"/>
              <a:t>4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42439-A9CE-0B42-AF84-203A508965B7}"/>
              </a:ext>
            </a:extLst>
          </p:cNvPr>
          <p:cNvSpPr/>
          <p:nvPr userDrawn="1"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FF6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7D827-D31E-AE44-AD3E-AE621346A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89" y="6252363"/>
            <a:ext cx="411480" cy="4031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23AD0A1-51F5-7F46-B8E2-46A73F94ADE9}"/>
              </a:ext>
            </a:extLst>
          </p:cNvPr>
          <p:cNvGrpSpPr/>
          <p:nvPr userDrawn="1"/>
        </p:nvGrpSpPr>
        <p:grpSpPr>
          <a:xfrm>
            <a:off x="6167435" y="2260600"/>
            <a:ext cx="5705479" cy="3782614"/>
            <a:chOff x="6167435" y="2260600"/>
            <a:chExt cx="5705479" cy="37826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32C4C2-5012-8A4E-9976-D06B71975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028238" y="4198938"/>
              <a:ext cx="863600" cy="8636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27EC68-2C75-BA45-9985-62B9AA962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1008461" y="3217009"/>
              <a:ext cx="864453" cy="8644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26F4148-A6EF-0B41-BA3C-1DBDAAEC3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008459" y="2260600"/>
              <a:ext cx="855663" cy="8556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537E7A-1C25-2C41-A190-05050CC53E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0044112" y="2268537"/>
              <a:ext cx="847725" cy="8477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20902C-155B-D849-ACE7-AE85807C1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8097837" y="4213226"/>
              <a:ext cx="849311" cy="84931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977E99-4A69-794B-BD3C-48DA488847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11018837" y="5181599"/>
              <a:ext cx="854075" cy="8540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CE4EE1B-2FEB-154C-8F29-E45EE5E328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6167435" y="4221043"/>
              <a:ext cx="849312" cy="84931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EE7049-3688-B94D-848E-9AB6B82282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9078913" y="3212307"/>
              <a:ext cx="869156" cy="8691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15D96E2-281C-3F46-8843-E17D1E113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9078912" y="5195489"/>
              <a:ext cx="847725" cy="84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16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QUA DETERMINATION">
    <p:bg>
      <p:bgPr>
        <a:solidFill>
          <a:srgbClr val="06B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" y="3236976"/>
            <a:ext cx="5721350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17D4B4-32E3-1249-8EDD-E372399E7D61}" type="datetime3">
              <a:rPr lang="en-US" smtClean="0"/>
              <a:t>4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42439-A9CE-0B42-AF84-203A508965B7}"/>
              </a:ext>
            </a:extLst>
          </p:cNvPr>
          <p:cNvSpPr/>
          <p:nvPr userDrawn="1"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06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7D827-D31E-AE44-AD3E-AE621346A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89" y="6252363"/>
            <a:ext cx="411480" cy="403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81A9E2-17C2-BC46-8432-722BE0041E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1466" y="323291"/>
            <a:ext cx="5721350" cy="57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7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QUA PATTERN">
    <p:bg>
      <p:bgPr>
        <a:solidFill>
          <a:srgbClr val="06B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" y="3236976"/>
            <a:ext cx="5707343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52173-E8D3-4B4D-8AD0-7DCDFD3AE6A1}" type="datetime3">
              <a:rPr lang="en-US" smtClean="0"/>
              <a:t>4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42439-A9CE-0B42-AF84-203A508965B7}"/>
              </a:ext>
            </a:extLst>
          </p:cNvPr>
          <p:cNvSpPr/>
          <p:nvPr userDrawn="1"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06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7D827-D31E-AE44-AD3E-AE621346A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89" y="6252363"/>
            <a:ext cx="411480" cy="4031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96FCF7-D53E-B64A-AB51-79F498F190D1}"/>
              </a:ext>
            </a:extLst>
          </p:cNvPr>
          <p:cNvGrpSpPr/>
          <p:nvPr userDrawn="1"/>
        </p:nvGrpSpPr>
        <p:grpSpPr>
          <a:xfrm>
            <a:off x="5180013" y="307975"/>
            <a:ext cx="6710502" cy="5736825"/>
            <a:chOff x="5180013" y="307975"/>
            <a:chExt cx="6710502" cy="57368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32C4C2-5012-8A4E-9976-D06B71975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044113" y="2266214"/>
              <a:ext cx="863600" cy="8636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27EC68-2C75-BA45-9985-62B9AA962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155474" y="4198938"/>
              <a:ext cx="864453" cy="8644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26F4148-A6EF-0B41-BA3C-1DBDAAEC3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9078913" y="2274151"/>
              <a:ext cx="855663" cy="8556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537E7A-1C25-2C41-A190-05050CC53E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180013" y="307975"/>
              <a:ext cx="847725" cy="8477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20902C-155B-D849-ACE7-AE85807C1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124699" y="5195489"/>
              <a:ext cx="849311" cy="84931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977E99-4A69-794B-BD3C-48DA488847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128384" y="307975"/>
              <a:ext cx="854075" cy="8540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CE4EE1B-2FEB-154C-8F29-E45EE5E328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lum bright="100000"/>
            </a:blip>
            <a:stretch>
              <a:fillRect/>
            </a:stretch>
          </p:blipFill>
          <p:spPr>
            <a:xfrm>
              <a:off x="11041203" y="1287463"/>
              <a:ext cx="849312" cy="84931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EE7049-3688-B94D-848E-9AB6B82282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8087519" y="3212307"/>
              <a:ext cx="869156" cy="8691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15D96E2-281C-3F46-8843-E17D1E113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9078912" y="4214813"/>
              <a:ext cx="847725" cy="8477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7E8B41F-2066-2542-8B55-00B3A99114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0044068" y="3232465"/>
              <a:ext cx="849311" cy="84931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E6544F6-B72E-C748-B9C0-4584A6B42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126259" y="2282089"/>
              <a:ext cx="847725" cy="84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19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IOLET COLLABORATION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" y="3236976"/>
            <a:ext cx="5721350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E17E88-A260-D741-B709-965CBB25DD6E}" type="datetime3">
              <a:rPr lang="en-US" smtClean="0"/>
              <a:t>4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42439-A9CE-0B42-AF84-203A508965B7}"/>
              </a:ext>
            </a:extLst>
          </p:cNvPr>
          <p:cNvSpPr/>
          <p:nvPr userDrawn="1"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7D827-D31E-AE44-AD3E-AE621346A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89" y="6252363"/>
            <a:ext cx="411480" cy="403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6E8CD4-4688-1442-A84F-82A1AC4F57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1563" y="307975"/>
            <a:ext cx="5721350" cy="57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IOLET PATTERN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" y="3236976"/>
            <a:ext cx="5695095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B358D3-A82E-7A42-949A-12099241BB37}" type="datetime3">
              <a:rPr lang="en-US" smtClean="0"/>
              <a:t>4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42439-A9CE-0B42-AF84-203A508965B7}"/>
              </a:ext>
            </a:extLst>
          </p:cNvPr>
          <p:cNvSpPr/>
          <p:nvPr userDrawn="1"/>
        </p:nvSpPr>
        <p:spPr>
          <a:xfrm>
            <a:off x="0" y="6093912"/>
            <a:ext cx="764088" cy="764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7D827-D31E-AE44-AD3E-AE621346A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589" y="6252363"/>
            <a:ext cx="411480" cy="4031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C0EF1A-8517-944A-908B-11FEBEF90B8C}"/>
              </a:ext>
            </a:extLst>
          </p:cNvPr>
          <p:cNvGrpSpPr/>
          <p:nvPr userDrawn="1"/>
        </p:nvGrpSpPr>
        <p:grpSpPr>
          <a:xfrm>
            <a:off x="6151563" y="292894"/>
            <a:ext cx="5726960" cy="5788598"/>
            <a:chOff x="6151563" y="292894"/>
            <a:chExt cx="5726960" cy="57885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32C4C2-5012-8A4E-9976-D06B71975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047285" y="5187550"/>
              <a:ext cx="863600" cy="8636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27EC68-2C75-BA45-9985-62B9AA962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1014070" y="3224893"/>
              <a:ext cx="864453" cy="8644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26F4148-A6EF-0B41-BA3C-1DBDAAEC3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014070" y="1302004"/>
              <a:ext cx="855663" cy="85566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20902C-155B-D849-ACE7-AE85807C1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8087519" y="5232181"/>
              <a:ext cx="849311" cy="84931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977E99-4A69-794B-BD3C-48DA488847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151563" y="2262188"/>
              <a:ext cx="854075" cy="8540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CE4EE1B-2FEB-154C-8F29-E45EE5E328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078118" y="1287463"/>
              <a:ext cx="849312" cy="84931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EE7049-3688-B94D-848E-9AB6B82282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10058347" y="292894"/>
              <a:ext cx="869156" cy="8691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15D96E2-281C-3F46-8843-E17D1E113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9078912" y="4214813"/>
              <a:ext cx="847725" cy="8477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E6544F6-B72E-C748-B9C0-4584A6B42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10044113" y="2262188"/>
              <a:ext cx="847725" cy="84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017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828800"/>
            <a:ext cx="11558588" cy="4206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E343-2B04-EB48-9B97-BD2FE8D48C7F}" type="datetime3">
              <a:rPr lang="en-US" smtClean="0"/>
              <a:t>4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D032BB-3B66-6741-8AC2-0801760A0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9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825625"/>
            <a:ext cx="5705475" cy="4210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0713" cy="4210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0274-0969-3941-8619-969AE42D3FF0}" type="datetime3">
              <a:rPr lang="en-US" smtClean="0"/>
              <a:t>4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D02922-3CD8-354B-8B00-1034C865E6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5" y="6253825"/>
            <a:ext cx="411480" cy="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0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640541"/>
            <a:ext cx="11558588" cy="43046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08B322-4539-3841-8FEC-C8BFD8B08418}" type="datetime3">
              <a:rPr lang="en-US" smtClean="0"/>
              <a:t>4 November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0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8" r:id="rId3"/>
    <p:sldLayoutId id="2147483676" r:id="rId4"/>
    <p:sldLayoutId id="2147483679" r:id="rId5"/>
    <p:sldLayoutId id="2147483677" r:id="rId6"/>
    <p:sldLayoutId id="2147483680" r:id="rId7"/>
    <p:sldLayoutId id="2147483650" r:id="rId8"/>
    <p:sldLayoutId id="2147483652" r:id="rId9"/>
    <p:sldLayoutId id="2147483660" r:id="rId10"/>
    <p:sldLayoutId id="2147483684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54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55" r:id="rId24"/>
    <p:sldLayoutId id="2147483672" r:id="rId25"/>
    <p:sldLayoutId id="2147483681" r:id="rId26"/>
    <p:sldLayoutId id="2147483682" r:id="rId27"/>
    <p:sldLayoutId id="2147483683" r:id="rId28"/>
    <p:sldLayoutId id="2147483674" r:id="rId29"/>
  </p:sldLayoutIdLst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10D"/>
        </a:buClr>
        <a:buSzPct val="60000"/>
        <a:buFont typeface="Arial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10D"/>
        </a:buClr>
        <a:buSzPct val="60000"/>
        <a:buFont typeface="Arial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5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10D"/>
        </a:buClr>
        <a:buSzPct val="80000"/>
        <a:buFont typeface="System Font Regular"/>
        <a:buChar char="–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3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10D"/>
        </a:buClr>
        <a:buSzPct val="80000"/>
        <a:buFont typeface="System Font Regular"/>
        <a:buChar char="–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28" userDrawn="1">
          <p15:clr>
            <a:srgbClr val="F26B43"/>
          </p15:clr>
        </p15:guide>
        <p15:guide id="2" orient="horz" pos="194" userDrawn="1">
          <p15:clr>
            <a:srgbClr val="F26B43"/>
          </p15:clr>
        </p15:guide>
        <p15:guide id="3" orient="horz" pos="811" userDrawn="1">
          <p15:clr>
            <a:srgbClr val="F26B43"/>
          </p15:clr>
        </p15:guide>
        <p15:guide id="4" orient="horz" pos="4129" userDrawn="1">
          <p15:clr>
            <a:srgbClr val="F26B43"/>
          </p15:clr>
        </p15:guide>
        <p15:guide id="5" orient="horz" pos="3802" userDrawn="1">
          <p15:clr>
            <a:srgbClr val="F26B43"/>
          </p15:clr>
        </p15:guide>
        <p15:guide id="6" orient="horz" pos="3264" userDrawn="1">
          <p15:clr>
            <a:srgbClr val="F26B43"/>
          </p15:clr>
        </p15:guide>
        <p15:guide id="7" orient="horz" pos="3189" userDrawn="1">
          <p15:clr>
            <a:srgbClr val="F26B43"/>
          </p15:clr>
        </p15:guide>
        <p15:guide id="8" orient="horz" pos="1344" userDrawn="1">
          <p15:clr>
            <a:srgbClr val="F26B43"/>
          </p15:clr>
        </p15:guide>
        <p15:guide id="9" orient="horz" pos="1419" userDrawn="1">
          <p15:clr>
            <a:srgbClr val="F26B43"/>
          </p15:clr>
        </p15:guide>
        <p15:guide id="10" orient="horz" pos="2645" userDrawn="1">
          <p15:clr>
            <a:srgbClr val="F26B43"/>
          </p15:clr>
        </p15:guide>
        <p15:guide id="11" orient="horz" pos="2571" userDrawn="1">
          <p15:clr>
            <a:srgbClr val="F26B43"/>
          </p15:clr>
        </p15:guide>
        <p15:guide id="12" orient="horz" pos="1963" userDrawn="1">
          <p15:clr>
            <a:srgbClr val="F26B43"/>
          </p15:clr>
        </p15:guide>
        <p15:guide id="13" orient="horz" pos="2037" userDrawn="1">
          <p15:clr>
            <a:srgbClr val="F26B43"/>
          </p15:clr>
        </p15:guide>
        <p15:guide id="14" pos="198" userDrawn="1">
          <p15:clr>
            <a:srgbClr val="F26B43"/>
          </p15:clr>
        </p15:guide>
        <p15:guide id="15" pos="7479" userDrawn="1">
          <p15:clr>
            <a:srgbClr val="F26B43"/>
          </p15:clr>
        </p15:guide>
        <p15:guide id="16" pos="6940" userDrawn="1">
          <p15:clr>
            <a:srgbClr val="F26B43"/>
          </p15:clr>
        </p15:guide>
        <p15:guide id="17" pos="6861" userDrawn="1">
          <p15:clr>
            <a:srgbClr val="F26B43"/>
          </p15:clr>
        </p15:guide>
        <p15:guide id="18" pos="728" userDrawn="1">
          <p15:clr>
            <a:srgbClr val="F26B43"/>
          </p15:clr>
        </p15:guide>
        <p15:guide id="19" pos="806" userDrawn="1">
          <p15:clr>
            <a:srgbClr val="F26B43"/>
          </p15:clr>
        </p15:guide>
        <p15:guide id="20" pos="6327" userDrawn="1">
          <p15:clr>
            <a:srgbClr val="F26B43"/>
          </p15:clr>
        </p15:guide>
        <p15:guide id="21" pos="6253" userDrawn="1">
          <p15:clr>
            <a:srgbClr val="F26B43"/>
          </p15:clr>
        </p15:guide>
        <p15:guide id="22" pos="1346" userDrawn="1">
          <p15:clr>
            <a:srgbClr val="F26B43"/>
          </p15:clr>
        </p15:guide>
        <p15:guide id="23" pos="1415" userDrawn="1">
          <p15:clr>
            <a:srgbClr val="F26B43"/>
          </p15:clr>
        </p15:guide>
        <p15:guide id="24" pos="1954" userDrawn="1">
          <p15:clr>
            <a:srgbClr val="F26B43"/>
          </p15:clr>
        </p15:guide>
        <p15:guide id="25" pos="2032" userDrawn="1">
          <p15:clr>
            <a:srgbClr val="F26B43"/>
          </p15:clr>
        </p15:guide>
        <p15:guide id="26" pos="5719" userDrawn="1">
          <p15:clr>
            <a:srgbClr val="F26B43"/>
          </p15:clr>
        </p15:guide>
        <p15:guide id="27" pos="5636" userDrawn="1">
          <p15:clr>
            <a:srgbClr val="F26B43"/>
          </p15:clr>
        </p15:guide>
        <p15:guide id="28" pos="2567" userDrawn="1">
          <p15:clr>
            <a:srgbClr val="F26B43"/>
          </p15:clr>
        </p15:guide>
        <p15:guide id="29" pos="5101" userDrawn="1">
          <p15:clr>
            <a:srgbClr val="F26B43"/>
          </p15:clr>
        </p15:guide>
        <p15:guide id="30" pos="2640" userDrawn="1">
          <p15:clr>
            <a:srgbClr val="F26B43"/>
          </p15:clr>
        </p15:guide>
        <p15:guide id="31" pos="5027" userDrawn="1">
          <p15:clr>
            <a:srgbClr val="F26B43"/>
          </p15:clr>
        </p15:guide>
        <p15:guide id="32" pos="3184" userDrawn="1">
          <p15:clr>
            <a:srgbClr val="F26B43"/>
          </p15:clr>
        </p15:guide>
        <p15:guide id="33" pos="3258" userDrawn="1">
          <p15:clr>
            <a:srgbClr val="F26B43"/>
          </p15:clr>
        </p15:guide>
        <p15:guide id="34" pos="4488" userDrawn="1">
          <p15:clr>
            <a:srgbClr val="F26B43"/>
          </p15:clr>
        </p15:guide>
        <p15:guide id="35" pos="4410" userDrawn="1">
          <p15:clr>
            <a:srgbClr val="F26B43"/>
          </p15:clr>
        </p15:guide>
        <p15:guide id="36" pos="3875" userDrawn="1">
          <p15:clr>
            <a:srgbClr val="F26B43"/>
          </p15:clr>
        </p15:guide>
        <p15:guide id="37" pos="3797" userDrawn="1">
          <p15:clr>
            <a:srgbClr val="F26B43"/>
          </p15:clr>
        </p15:guide>
        <p15:guide id="38" orient="horz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1539-4396-E84B-9B0B-32507DFC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for retail  &amp; industrial construction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96600-21B3-9746-B4F4-76B6C5663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Zimbabwean  Experience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77A2D-D46E-1748-B779-01F735DAB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8 November 2019 </a:t>
            </a:r>
          </a:p>
        </p:txBody>
      </p:sp>
    </p:spTree>
    <p:extLst>
      <p:ext uri="{BB962C8B-B14F-4D97-AF65-F5344CB8AC3E}">
        <p14:creationId xmlns:p14="http://schemas.microsoft.com/office/powerpoint/2010/main" val="38519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8140-24C0-B646-8E82-5F287928D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7956E-D1D7-0946-BE71-6B7039C0D3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joas</a:t>
            </a:r>
            <a:r>
              <a:rPr lang="en-US" dirty="0"/>
              <a:t> Musoko</a:t>
            </a:r>
          </a:p>
          <a:p>
            <a:r>
              <a:rPr lang="en-US" dirty="0"/>
              <a:t>Projects director</a:t>
            </a:r>
          </a:p>
          <a:p>
            <a:pPr lvl="1"/>
            <a:r>
              <a:rPr lang="en-US" dirty="0" err="1"/>
              <a:t>engmusoko@gmail.com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7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for retail &amp; industrial construction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focus on this presentation will be to a large extend on experience gained with Retail Projects for Ok Zimbabwe and Industrial plants for Delta.</a:t>
            </a:r>
          </a:p>
          <a:p>
            <a:r>
              <a:rPr lang="en-US" dirty="0"/>
              <a:t>Talk will </a:t>
            </a:r>
            <a:r>
              <a:rPr lang="en-US" dirty="0" err="1"/>
              <a:t>centre</a:t>
            </a:r>
            <a:r>
              <a:rPr lang="en-US" dirty="0"/>
              <a:t> on :</a:t>
            </a:r>
          </a:p>
          <a:p>
            <a:pPr marL="457200" indent="-457200">
              <a:buAutoNum type="arabicPeriod"/>
            </a:pPr>
            <a:r>
              <a:rPr lang="en-US" dirty="0"/>
              <a:t>The Role of the Project Manager </a:t>
            </a:r>
          </a:p>
          <a:p>
            <a:pPr marL="457200" indent="-457200">
              <a:buAutoNum type="arabicPeriod"/>
            </a:pPr>
            <a:r>
              <a:rPr lang="en-US" dirty="0"/>
              <a:t>Tender Procedures</a:t>
            </a:r>
          </a:p>
          <a:p>
            <a:pPr marL="457200" indent="-457200">
              <a:buAutoNum type="arabicPeriod"/>
            </a:pPr>
            <a:r>
              <a:rPr lang="en-US" dirty="0"/>
              <a:t>Contract administration </a:t>
            </a:r>
          </a:p>
          <a:p>
            <a:pPr marL="457200" indent="-457200">
              <a:buAutoNum type="arabicPeriod"/>
            </a:pPr>
            <a:r>
              <a:rPr lang="en-US" dirty="0"/>
              <a:t>Client Focus </a:t>
            </a:r>
          </a:p>
          <a:p>
            <a:pPr marL="457200" indent="-457200">
              <a:buAutoNum type="arabicPeriod"/>
            </a:pPr>
            <a:r>
              <a:rPr lang="en-US" dirty="0"/>
              <a:t>Demands on the Project Manager- Supply Chain Challenges </a:t>
            </a:r>
          </a:p>
          <a:p>
            <a:pPr marL="457200" indent="-457200">
              <a:buAutoNum type="arabicPeriod"/>
            </a:pPr>
            <a:r>
              <a:rPr lang="en-US" dirty="0"/>
              <a:t>Conclusion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0F3D-7D47-A94A-8E9F-DF8027DB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8912" y="6356350"/>
            <a:ext cx="1817687" cy="198812"/>
          </a:xfrm>
        </p:spPr>
        <p:txBody>
          <a:bodyPr/>
          <a:lstStyle/>
          <a:p>
            <a:r>
              <a:rPr lang="en-US" sz="1200" dirty="0"/>
              <a:t>8 November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C3B5-DC14-954E-9C19-C62140CB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5904" y="6356350"/>
            <a:ext cx="3533748" cy="198812"/>
          </a:xfrm>
        </p:spPr>
        <p:txBody>
          <a:bodyPr/>
          <a:lstStyle/>
          <a:p>
            <a:r>
              <a:rPr lang="en-US" sz="1600" dirty="0"/>
              <a:t>Project management for retail &amp; industrial construction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B69CA-1C9A-7045-8861-E0372493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74C7-C9EB-264D-8DBE-910D8514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 &amp; Industrial 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E79D-C261-C147-9CD5-F7F586337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711" y="1607910"/>
            <a:ext cx="5273775" cy="4210050"/>
          </a:xfrm>
        </p:spPr>
        <p:txBody>
          <a:bodyPr/>
          <a:lstStyle/>
          <a:p>
            <a:r>
              <a:rPr lang="en-US" dirty="0"/>
              <a:t>The Retailer :</a:t>
            </a:r>
          </a:p>
          <a:p>
            <a:r>
              <a:rPr lang="en-US" dirty="0"/>
              <a:t>Most projects for the retail sector have focused on upgrading existing supermarkets to current trends in Southern Africa.</a:t>
            </a:r>
          </a:p>
          <a:p>
            <a:r>
              <a:rPr lang="en-US" dirty="0"/>
              <a:t>Emphasis has been on refurbishing shops without closing them and where necessary to close for systems change over this is done over a few days.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30E50-358B-4A43-A5F7-B700258547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Industrialist:</a:t>
            </a:r>
          </a:p>
          <a:p>
            <a:r>
              <a:rPr lang="en-US" dirty="0"/>
              <a:t>New Equipment coming in complete from Europe</a:t>
            </a:r>
          </a:p>
          <a:p>
            <a:r>
              <a:rPr lang="en-US" dirty="0"/>
              <a:t>Decommission existing equipment and alter buildings to fit new equipment.</a:t>
            </a:r>
          </a:p>
          <a:p>
            <a:endParaRPr lang="en-US" dirty="0"/>
          </a:p>
          <a:p>
            <a:r>
              <a:rPr lang="en-US" dirty="0"/>
              <a:t>Civil works have to be done as equipment is being shipped and installation happens on arrival avoiding any double handling and loss of production.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83DED-36A7-BA4D-857D-2F58025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A741-EFF6-9B4F-B80B-0FBBB6871F49}" type="datetime3">
              <a:rPr lang="en-US" smtClean="0"/>
              <a:t>4 November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CD405-56F0-DC4E-A8AE-97B9A2DC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E7ACE-9C41-8D4A-9234-B5B68637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9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3E163B9-E17F-254B-BC68-35A415A4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02838"/>
            <a:ext cx="11558588" cy="829275"/>
          </a:xfrm>
        </p:spPr>
        <p:txBody>
          <a:bodyPr/>
          <a:lstStyle/>
          <a:p>
            <a:r>
              <a:rPr lang="en-US" dirty="0"/>
              <a:t>The Role of the Project Manager </a:t>
            </a:r>
            <a:br>
              <a:rPr lang="en-US" dirty="0"/>
            </a:br>
            <a:r>
              <a:rPr lang="en-US" sz="1600" dirty="0"/>
              <a:t>Regard himself as an extension of the client team – to protect the client’s interests and ensure the team delivers on time/quality/cost.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EC131B-120F-4F40-9B83-CD6F4FC01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7" y="1825624"/>
            <a:ext cx="3675887" cy="4386489"/>
          </a:xfrm>
        </p:spPr>
        <p:txBody>
          <a:bodyPr/>
          <a:lstStyle/>
          <a:p>
            <a:r>
              <a:rPr lang="en-US" dirty="0"/>
              <a:t>On Appointment he must:</a:t>
            </a:r>
          </a:p>
          <a:p>
            <a:pPr marL="342900" indent="-342900">
              <a:buAutoNum type="arabicPeriod"/>
            </a:pPr>
            <a:r>
              <a:rPr lang="en-US" sz="1800" dirty="0"/>
              <a:t>Collect and Confirm the Brief </a:t>
            </a:r>
          </a:p>
          <a:p>
            <a:pPr marL="342900" indent="-342900">
              <a:buAutoNum type="arabicPeriod"/>
            </a:pPr>
            <a:r>
              <a:rPr lang="en-US" sz="1800" dirty="0"/>
              <a:t>Recommend the appointment of the professional team</a:t>
            </a:r>
          </a:p>
          <a:p>
            <a:pPr marL="342900" indent="-342900">
              <a:buAutoNum type="arabicPeriod"/>
            </a:pPr>
            <a:r>
              <a:rPr lang="en-US" sz="1800" dirty="0"/>
              <a:t>Develop the scheme design with the team and get client approval</a:t>
            </a:r>
          </a:p>
          <a:p>
            <a:pPr marL="342900" indent="-342900">
              <a:buAutoNum type="arabicPeriod"/>
            </a:pPr>
            <a:r>
              <a:rPr lang="en-US" sz="1800" dirty="0"/>
              <a:t>Develop initial budget for works – within 10 to 15% accuracy (USD) get client approval</a:t>
            </a:r>
          </a:p>
          <a:p>
            <a:pPr marL="342900" indent="-342900">
              <a:buAutoNum type="arabicPeriod"/>
            </a:pPr>
            <a:r>
              <a:rPr lang="en-US" sz="1800" dirty="0"/>
              <a:t>Initial </a:t>
            </a:r>
            <a:r>
              <a:rPr lang="en-US" sz="1800" dirty="0" err="1"/>
              <a:t>programme</a:t>
            </a:r>
            <a:r>
              <a:rPr lang="en-US" sz="1800" dirty="0"/>
              <a:t> for design/approvals/tender/construction and handover date.</a:t>
            </a:r>
          </a:p>
          <a:p>
            <a:pPr marL="342900" indent="-342900">
              <a:buAutoNum type="arabicPeriod"/>
            </a:pPr>
            <a:r>
              <a:rPr lang="en-US" sz="1800" dirty="0"/>
              <a:t>Confirm go ahead with client and proceed with detail design.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F172A21-AB4E-4247-9C5A-4448FE56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794" y="1825625"/>
            <a:ext cx="3671887" cy="4386488"/>
          </a:xfrm>
        </p:spPr>
        <p:txBody>
          <a:bodyPr/>
          <a:lstStyle/>
          <a:p>
            <a:r>
              <a:rPr lang="en-US" dirty="0"/>
              <a:t>At Tender:</a:t>
            </a:r>
          </a:p>
          <a:p>
            <a:pPr marL="342900" indent="-342900">
              <a:buAutoNum type="arabicPeriod"/>
            </a:pPr>
            <a:r>
              <a:rPr lang="en-US" sz="1800" dirty="0"/>
              <a:t>Recommend list of contractors – minimum 6 </a:t>
            </a:r>
          </a:p>
          <a:p>
            <a:pPr marL="342900" indent="-342900">
              <a:buAutoNum type="arabicPeriod"/>
            </a:pPr>
            <a:r>
              <a:rPr lang="en-US" sz="1800" dirty="0"/>
              <a:t>Prepare full tender documentation and issue to invited Tenderers</a:t>
            </a:r>
          </a:p>
          <a:p>
            <a:pPr marL="342900" indent="-342900">
              <a:buAutoNum type="arabicPeriod"/>
            </a:pPr>
            <a:r>
              <a:rPr lang="en-US" sz="1800" dirty="0"/>
              <a:t>Tender site visit for tenderers</a:t>
            </a:r>
          </a:p>
          <a:p>
            <a:pPr marL="342900" indent="-342900">
              <a:buAutoNum type="arabicPeriod"/>
            </a:pPr>
            <a:r>
              <a:rPr lang="en-US" sz="1800" dirty="0"/>
              <a:t>Arrange to receive tenders </a:t>
            </a:r>
          </a:p>
          <a:p>
            <a:pPr marL="342900" indent="-342900">
              <a:buAutoNum type="arabicPeriod"/>
            </a:pPr>
            <a:r>
              <a:rPr lang="en-US" sz="1800" dirty="0"/>
              <a:t>Adjudicate on the tender with professional team and issue tender report.</a:t>
            </a:r>
          </a:p>
          <a:p>
            <a:pPr marL="342900" indent="-342900">
              <a:buAutoNum type="arabicPeriod"/>
            </a:pPr>
            <a:r>
              <a:rPr lang="en-US" sz="1800" dirty="0"/>
              <a:t>Recommend contractor/s for  appointment and get client go ahead.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05E6360-362D-4A4A-9878-0D0F29C73F3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Contract Award :</a:t>
            </a:r>
          </a:p>
          <a:p>
            <a:pPr marL="342900" indent="-342900">
              <a:buAutoNum type="arabicPeriod"/>
            </a:pPr>
            <a:r>
              <a:rPr lang="en-US" sz="1800" dirty="0"/>
              <a:t>Notify successful tenderer  and also advise the unsuccessful ones (help them retire their bid bonds)</a:t>
            </a:r>
          </a:p>
          <a:p>
            <a:pPr marL="342900" indent="-342900">
              <a:buAutoNum type="arabicPeriod"/>
            </a:pPr>
            <a:r>
              <a:rPr lang="en-US" sz="1800" dirty="0"/>
              <a:t>Issue letter of intent and get contractor’s acceptance of offer (legally binding formal offer and  acceptance.)</a:t>
            </a:r>
          </a:p>
          <a:p>
            <a:pPr marL="342900" indent="-342900">
              <a:buAutoNum type="arabicPeriod"/>
            </a:pPr>
            <a:r>
              <a:rPr lang="en-US" sz="1800" dirty="0"/>
              <a:t>Draw up construction contract and ensure its signed.</a:t>
            </a:r>
          </a:p>
          <a:p>
            <a:pPr marL="342900" indent="-342900">
              <a:buAutoNum type="arabicPeriod"/>
            </a:pPr>
            <a:r>
              <a:rPr lang="en-US" sz="1800" dirty="0"/>
              <a:t>Kick off meeting</a:t>
            </a:r>
          </a:p>
          <a:p>
            <a:pPr marL="342900" indent="-342900">
              <a:buAutoNum type="arabicPeriod"/>
            </a:pPr>
            <a:r>
              <a:rPr lang="en-US" sz="1800" dirty="0"/>
              <a:t>Prepare Project Plan &amp; Gantt Chart.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34BE7-6DEE-FC41-92B7-74B2BD08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8603-DA75-6D47-8FD1-45A3A6AE99C6}" type="datetime3">
              <a:rPr lang="en-US" smtClean="0"/>
              <a:t>4 November 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6018B-69B1-CD4A-8502-1397D5C5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1D2D8-FC44-504D-A79E-B64C31E9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6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0C80-DA25-C64B-BE21-373F35A5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Tender Procedures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13FAC-F2D3-5C4C-85F4-03F69C5D12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Clients being Blue Chip listed companies require a transparent  tender and contractor appointment.</a:t>
            </a:r>
          </a:p>
          <a:p>
            <a:r>
              <a:rPr lang="en-US" dirty="0"/>
              <a:t>Pre-qualified Tender list approved by Client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3B82D-7062-7A49-9525-DFD6146835A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Tender on:</a:t>
            </a:r>
          </a:p>
          <a:p>
            <a:pPr marL="457200" indent="-457200">
              <a:buAutoNum type="arabicPeriod"/>
            </a:pPr>
            <a:r>
              <a:rPr lang="en-US" dirty="0"/>
              <a:t>Full </a:t>
            </a:r>
            <a:r>
              <a:rPr lang="en-US" dirty="0" err="1"/>
              <a:t>Dwgs</a:t>
            </a:r>
            <a:r>
              <a:rPr lang="en-US" dirty="0"/>
              <a:t> &amp; Specifications</a:t>
            </a:r>
          </a:p>
          <a:p>
            <a:pPr marL="457200" indent="-457200">
              <a:buAutoNum type="arabicPeriod"/>
            </a:pPr>
            <a:r>
              <a:rPr lang="en-US" dirty="0"/>
              <a:t>Full </a:t>
            </a:r>
            <a:r>
              <a:rPr lang="en-US" dirty="0" err="1"/>
              <a:t>BoQ</a:t>
            </a:r>
            <a:r>
              <a:rPr lang="en-US" dirty="0"/>
              <a:t> and Tender Instructions </a:t>
            </a:r>
          </a:p>
          <a:p>
            <a:pPr marL="457200" indent="-457200">
              <a:buAutoNum type="arabicPeriod"/>
            </a:pPr>
            <a:r>
              <a:rPr lang="en-US" dirty="0"/>
              <a:t>Compulsory Tender Site Visit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F41400-5B2E-D843-838E-6D446A2BE5F9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Bid Deliverables :</a:t>
            </a:r>
          </a:p>
          <a:p>
            <a:pPr marL="457200" indent="-457200">
              <a:buAutoNum type="arabicPeriod"/>
            </a:pPr>
            <a:r>
              <a:rPr lang="en-US" dirty="0"/>
              <a:t>Full priced </a:t>
            </a:r>
            <a:r>
              <a:rPr lang="en-US" dirty="0" err="1"/>
              <a:t>BoQ</a:t>
            </a:r>
            <a:r>
              <a:rPr lang="en-US" dirty="0"/>
              <a:t> (normally in Duplicate)</a:t>
            </a:r>
          </a:p>
          <a:p>
            <a:pPr marL="457200" indent="-457200">
              <a:buAutoNum type="arabicPeriod"/>
            </a:pPr>
            <a:r>
              <a:rPr lang="en-US" dirty="0"/>
              <a:t>Bid and Price Validity Period</a:t>
            </a:r>
          </a:p>
          <a:p>
            <a:pPr marL="457200" indent="-457200">
              <a:buAutoNum type="arabicPeriod"/>
            </a:pPr>
            <a:r>
              <a:rPr lang="en-US" dirty="0"/>
              <a:t>TIME FRAME</a:t>
            </a:r>
          </a:p>
          <a:p>
            <a:pPr marL="457200" indent="-457200">
              <a:buAutoNum type="arabicPeriod"/>
            </a:pPr>
            <a:r>
              <a:rPr lang="en-US" dirty="0"/>
              <a:t>Warranty</a:t>
            </a:r>
          </a:p>
          <a:p>
            <a:pPr marL="457200" indent="-457200">
              <a:buAutoNum type="arabicPeriod"/>
            </a:pPr>
            <a:r>
              <a:rPr lang="en-US" dirty="0"/>
              <a:t>Proposed Specialist Sub Contractors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6961E-08C8-494F-9CAE-896B36BBA20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err="1"/>
              <a:t>Attachemnts</a:t>
            </a:r>
            <a:r>
              <a:rPr lang="en-US" dirty="0"/>
              <a:t>:</a:t>
            </a:r>
          </a:p>
          <a:p>
            <a:pPr marL="457200" indent="-457200">
              <a:buAutoNum type="arabicPeriod"/>
            </a:pPr>
            <a:r>
              <a:rPr lang="en-US" sz="1600" dirty="0"/>
              <a:t>Tax Clearance</a:t>
            </a:r>
          </a:p>
          <a:p>
            <a:pPr marL="457200" indent="-457200">
              <a:buAutoNum type="arabicPeriod"/>
            </a:pPr>
            <a:r>
              <a:rPr lang="en-US" sz="1600" dirty="0"/>
              <a:t>Company Reg Docs</a:t>
            </a:r>
          </a:p>
          <a:p>
            <a:pPr marL="457200" indent="-457200">
              <a:buAutoNum type="arabicPeriod"/>
            </a:pPr>
            <a:r>
              <a:rPr lang="en-US" sz="1600" dirty="0"/>
              <a:t>NSSA clearance</a:t>
            </a:r>
          </a:p>
          <a:p>
            <a:pPr marL="457200" indent="-457200">
              <a:buAutoNum type="arabicPeriod"/>
            </a:pPr>
            <a:r>
              <a:rPr lang="en-US" sz="1600" dirty="0"/>
              <a:t>SAFETY MGT PLAN</a:t>
            </a:r>
          </a:p>
          <a:p>
            <a:pPr marL="457200" indent="-457200">
              <a:buAutoNum type="arabicPeriod"/>
            </a:pPr>
            <a:r>
              <a:rPr lang="en-US" sz="1600" dirty="0"/>
              <a:t>BASIC PRICE LIST</a:t>
            </a:r>
          </a:p>
          <a:p>
            <a:pPr marL="457200" indent="-457200">
              <a:buAutoNum type="arabicPeriod"/>
            </a:pPr>
            <a:r>
              <a:rPr lang="en-US" sz="1600" dirty="0"/>
              <a:t>WORK EXPERIENCE</a:t>
            </a:r>
          </a:p>
          <a:p>
            <a:pPr marL="457200" indent="-457200">
              <a:buAutoNum type="arabicPeriod"/>
            </a:pPr>
            <a:r>
              <a:rPr lang="en-US" sz="1600" dirty="0"/>
              <a:t>PROGRAMME </a:t>
            </a:r>
          </a:p>
          <a:p>
            <a:pPr marL="457200" indent="-457200">
              <a:buAutoNum type="arabicPeriod"/>
            </a:pPr>
            <a:r>
              <a:rPr lang="en-US" sz="1600" dirty="0"/>
              <a:t>METHOD STATEMENT</a:t>
            </a:r>
          </a:p>
          <a:p>
            <a:pPr marL="457200" indent="-457200">
              <a:buAutoNum type="arabicPeriod"/>
            </a:pPr>
            <a:r>
              <a:rPr lang="en-US" sz="1600" dirty="0"/>
              <a:t>KEY PERSONNEL</a:t>
            </a:r>
          </a:p>
          <a:p>
            <a:pPr marL="457200" indent="-457200">
              <a:buAutoNum type="arabicPeriod"/>
            </a:pPr>
            <a:r>
              <a:rPr lang="en-US" sz="1600" dirty="0"/>
              <a:t>FINANCIAL STMT &amp; BANK REFERENCE</a:t>
            </a:r>
          </a:p>
          <a:p>
            <a:pPr marL="457200" indent="-457200">
              <a:buAutoNum type="arabicPeriod"/>
            </a:pPr>
            <a:endParaRPr lang="en-US" sz="1600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B165E-AD56-5E43-AC4D-FA431238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A9D-B403-BA4D-B1B4-BCAA70F90534}" type="datetime3">
              <a:rPr lang="en-US" smtClean="0"/>
              <a:t>4 November 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A17F2-52AA-1243-82DE-735B9FC1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A736B3-902F-AC44-BD0C-4A8AD9E6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E673-A693-C041-B38C-6129F7B6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02838"/>
            <a:ext cx="5705475" cy="1105547"/>
          </a:xfrm>
        </p:spPr>
        <p:txBody>
          <a:bodyPr/>
          <a:lstStyle/>
          <a:p>
            <a:r>
              <a:rPr lang="en-US" dirty="0"/>
              <a:t>CONTRACT KICK OFF</a:t>
            </a:r>
            <a:br>
              <a:rPr lang="en-US" dirty="0"/>
            </a:br>
            <a:r>
              <a:rPr lang="en-US" dirty="0"/>
              <a:t> </a:t>
            </a:r>
            <a:r>
              <a:rPr lang="en-US" sz="1600" b="1" i="1" dirty="0"/>
              <a:t>Project is initiated when owner and contractor enter into contract or agree to start work with LOI – owner becomes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BD04-9DCA-5643-8517-4E14A88AE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5" y="1408385"/>
            <a:ext cx="7813675" cy="4818244"/>
          </a:xfrm>
        </p:spPr>
        <p:txBody>
          <a:bodyPr/>
          <a:lstStyle/>
          <a:p>
            <a:r>
              <a:rPr lang="en-US" sz="1800" dirty="0"/>
              <a:t>Project Initiation Steps :</a:t>
            </a:r>
          </a:p>
          <a:p>
            <a:r>
              <a:rPr lang="en-US" sz="1800" dirty="0"/>
              <a:t>1. Review precontract documents – </a:t>
            </a:r>
            <a:r>
              <a:rPr lang="en-US" sz="1400" b="1" i="1" dirty="0"/>
              <a:t>check the technical &amp; commercial proposals</a:t>
            </a:r>
          </a:p>
          <a:p>
            <a:r>
              <a:rPr lang="en-US" sz="1800" dirty="0"/>
              <a:t>2. Establish Client communication channels – </a:t>
            </a:r>
            <a:r>
              <a:rPr lang="en-US" sz="1400" b="1" i="1" dirty="0"/>
              <a:t>PM must maintain project control</a:t>
            </a:r>
          </a:p>
          <a:p>
            <a:r>
              <a:rPr lang="en-US" sz="1800" dirty="0"/>
              <a:t>3. Hold client kick off meeting – </a:t>
            </a:r>
            <a:r>
              <a:rPr lang="en-US" sz="1800" b="1" i="1" dirty="0"/>
              <a:t>make sure there is total agreement!</a:t>
            </a:r>
          </a:p>
          <a:p>
            <a:r>
              <a:rPr lang="en-US" sz="1800" dirty="0"/>
              <a:t>4. Prepare project plan </a:t>
            </a:r>
          </a:p>
          <a:p>
            <a:r>
              <a:rPr lang="en-US" sz="1800" dirty="0"/>
              <a:t>5. Issue Project Documents(</a:t>
            </a:r>
            <a:r>
              <a:rPr lang="en-US" sz="1800" dirty="0" err="1"/>
              <a:t>Dwgs</a:t>
            </a:r>
            <a:r>
              <a:rPr lang="en-US" sz="1800" dirty="0"/>
              <a:t>, Specs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  <a:p>
            <a:r>
              <a:rPr lang="en-US" sz="1800" dirty="0"/>
              <a:t>6. Prepare project co-ordination procedure</a:t>
            </a:r>
          </a:p>
          <a:p>
            <a:r>
              <a:rPr lang="en-US" sz="1800" dirty="0"/>
              <a:t>7. Confirm project budgets and cashflows</a:t>
            </a:r>
          </a:p>
          <a:p>
            <a:r>
              <a:rPr lang="en-US" sz="1800" dirty="0"/>
              <a:t>8. Review engineering plans</a:t>
            </a:r>
          </a:p>
          <a:p>
            <a:r>
              <a:rPr lang="en-US" sz="1800" dirty="0"/>
              <a:t>9. Review Procurement plan with Contractor</a:t>
            </a:r>
          </a:p>
          <a:p>
            <a:r>
              <a:rPr lang="en-US" sz="1800" dirty="0"/>
              <a:t>10. Review Construction Plan</a:t>
            </a:r>
          </a:p>
          <a:p>
            <a:r>
              <a:rPr lang="en-US" sz="1800" b="1" i="1" dirty="0"/>
              <a:t>As soon as the contract has been awarded, the PM begins to race against time as the leader of the team to procure and hand over the finished Project</a:t>
            </a:r>
            <a:r>
              <a:rPr lang="en-US" sz="18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2A9D224-2EAC-D346-A18F-2AE22D1E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D9A-ACB3-2B49-B623-09931398B472}" type="datetime3">
              <a:rPr lang="en-US" smtClean="0"/>
              <a:t>4 November 2019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0AD5393-5052-7749-9E04-27EE188D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FB394F-8BBC-A04B-99D6-0FBE56B6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2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46BB-356C-E945-B3A3-26A234B0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38" y="302839"/>
            <a:ext cx="5705475" cy="582532"/>
          </a:xfrm>
        </p:spPr>
        <p:txBody>
          <a:bodyPr/>
          <a:lstStyle/>
          <a:p>
            <a:r>
              <a:rPr lang="en-US" dirty="0"/>
              <a:t>Contract Administration –</a:t>
            </a:r>
            <a:r>
              <a:rPr lang="en-US" sz="1600" dirty="0"/>
              <a:t>managing the procurement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8AC6F-3714-8A46-B173-853C633CC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7438" y="1117600"/>
            <a:ext cx="5705475" cy="4918075"/>
          </a:xfrm>
        </p:spPr>
        <p:txBody>
          <a:bodyPr/>
          <a:lstStyle/>
          <a:p>
            <a:r>
              <a:rPr lang="en-US" dirty="0"/>
              <a:t>Successful Projects require that the PM is hands on throughout the project life Cycle:</a:t>
            </a:r>
          </a:p>
          <a:p>
            <a:pPr marL="457200" indent="-457200">
              <a:buAutoNum type="arabicPeriod"/>
            </a:pPr>
            <a:r>
              <a:rPr lang="en-US" dirty="0"/>
              <a:t>Monthly Management Meetings – include client</a:t>
            </a:r>
          </a:p>
          <a:p>
            <a:pPr marL="457200" indent="-457200">
              <a:buAutoNum type="arabicPeriod"/>
            </a:pPr>
            <a:r>
              <a:rPr lang="en-US" dirty="0"/>
              <a:t>Site Meetings – </a:t>
            </a:r>
            <a:r>
              <a:rPr lang="en-US" sz="1800" dirty="0" err="1"/>
              <a:t>Progess</a:t>
            </a:r>
            <a:r>
              <a:rPr lang="en-US" sz="1800" dirty="0"/>
              <a:t> updates/minutes/sub </a:t>
            </a:r>
            <a:r>
              <a:rPr lang="en-US" sz="1800" dirty="0" err="1"/>
              <a:t>cntrctors</a:t>
            </a:r>
            <a:r>
              <a:rPr lang="en-US" sz="1800" dirty="0"/>
              <a:t> </a:t>
            </a:r>
            <a:r>
              <a:rPr lang="en-US" sz="1800" dirty="0" err="1"/>
              <a:t>mtgs</a:t>
            </a:r>
            <a:endParaRPr lang="en-US" sz="1800" dirty="0"/>
          </a:p>
          <a:p>
            <a:pPr marL="457200" indent="-457200">
              <a:buAutoNum type="arabicPeriod"/>
            </a:pPr>
            <a:r>
              <a:rPr lang="en-US" dirty="0"/>
              <a:t>Design Co-ordination Meetings </a:t>
            </a:r>
          </a:p>
          <a:p>
            <a:pPr marL="457200" indent="-457200">
              <a:buAutoNum type="arabicPeriod"/>
            </a:pPr>
            <a:r>
              <a:rPr lang="en-US" dirty="0"/>
              <a:t>Quality Control – regular site visits</a:t>
            </a:r>
          </a:p>
          <a:p>
            <a:pPr marL="457200" indent="-457200">
              <a:buAutoNum type="arabicPeriod"/>
            </a:pPr>
            <a:r>
              <a:rPr lang="en-US" dirty="0" err="1"/>
              <a:t>Finacial</a:t>
            </a:r>
            <a:r>
              <a:rPr lang="en-US" dirty="0"/>
              <a:t> Control – </a:t>
            </a:r>
            <a:r>
              <a:rPr lang="en-US" sz="1600" dirty="0"/>
              <a:t>Valuations, Variations, Claims </a:t>
            </a:r>
            <a:r>
              <a:rPr lang="en-US" sz="1600" dirty="0" err="1"/>
              <a:t>etc</a:t>
            </a:r>
            <a:r>
              <a:rPr lang="en-US" sz="1600" dirty="0"/>
              <a:t> </a:t>
            </a:r>
          </a:p>
          <a:p>
            <a:r>
              <a:rPr lang="en-US" dirty="0"/>
              <a:t>6.  Practical Completion – </a:t>
            </a:r>
            <a:r>
              <a:rPr lang="en-US" sz="1600" dirty="0"/>
              <a:t>defects liability /final certificates/delays &amp; extension of time/major disputes.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9155C33-8EF7-1049-9D26-1D713AEA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6344-EE14-7E4A-AC31-B51FAA17DD2B}" type="datetime3">
              <a:rPr lang="en-US" smtClean="0"/>
              <a:t>4 November 2019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731060D-2DB6-C34A-9EDE-DAB2BD85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969FAE2-84D7-F146-925D-46C1E983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7</a:t>
            </a:fld>
            <a:endParaRPr lang="en-US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8ADAEF0-0DD3-1741-AE68-A9F3DD72A6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743" r="12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781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44E3-DA6C-CD45-A085-907756BC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Focus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82AAFC-887B-3845-90D5-546524CD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1387-9920-524C-AD03-30A1FC3612C6}" type="datetime3">
              <a:rPr lang="en-US" smtClean="0"/>
              <a:t>7 November 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FB99D8D-DBDE-294B-8859-04CEFE73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B491FC-735D-CD4C-AFB9-4AD43787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059A8-A8C9-114A-A2E0-8C9E468CF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Retail Client </a:t>
            </a:r>
          </a:p>
          <a:p>
            <a:pPr marL="457200" indent="-457200">
              <a:buAutoNum type="arabicPeriod"/>
            </a:pPr>
            <a:r>
              <a:rPr lang="en-US" dirty="0"/>
              <a:t>Local Authority approvals in place</a:t>
            </a:r>
          </a:p>
          <a:p>
            <a:pPr marL="457200" indent="-457200">
              <a:buAutoNum type="arabicPeriod"/>
            </a:pPr>
            <a:r>
              <a:rPr lang="en-US" dirty="0"/>
              <a:t>Handover Date cant move – relates to shop opening – fixed. </a:t>
            </a:r>
          </a:p>
          <a:p>
            <a:pPr marL="457200" indent="-457200">
              <a:buAutoNum type="arabicPeriod"/>
            </a:pPr>
            <a:r>
              <a:rPr lang="en-US" dirty="0"/>
              <a:t>Occupation certificate in place – affects shop </a:t>
            </a:r>
            <a:r>
              <a:rPr lang="en-US" dirty="0" err="1"/>
              <a:t>licences</a:t>
            </a:r>
            <a:r>
              <a:rPr lang="en-US" dirty="0"/>
              <a:t> (butchery/liquor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A59F8-1C9C-F941-9BC3-27742F46BBE3}"/>
              </a:ext>
            </a:extLst>
          </p:cNvPr>
          <p:cNvSpPr txBox="1"/>
          <p:nvPr/>
        </p:nvSpPr>
        <p:spPr>
          <a:xfrm rot="10800000" flipV="1">
            <a:off x="7431314" y="1673161"/>
            <a:ext cx="40345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Industrial  Client </a:t>
            </a:r>
          </a:p>
          <a:p>
            <a:pPr marL="457200" indent="-457200">
              <a:buAutoNum type="arabicPeriod"/>
            </a:pPr>
            <a:r>
              <a:rPr lang="en-US" sz="2400" dirty="0"/>
              <a:t>Local Authority approvals in place</a:t>
            </a:r>
          </a:p>
          <a:p>
            <a:pPr marL="457200" indent="-457200">
              <a:buAutoNum type="arabicPeriod"/>
            </a:pPr>
            <a:r>
              <a:rPr lang="en-US" sz="2400" dirty="0"/>
              <a:t>Equipment installation and access</a:t>
            </a:r>
          </a:p>
          <a:p>
            <a:pPr marL="457200" indent="-457200">
              <a:buAutoNum type="arabicPeriod"/>
            </a:pPr>
            <a:r>
              <a:rPr lang="en-US" sz="2400" dirty="0"/>
              <a:t>Completion date – affects first production date which is normally fixed.</a:t>
            </a:r>
          </a:p>
        </p:txBody>
      </p:sp>
    </p:spTree>
    <p:extLst>
      <p:ext uri="{BB962C8B-B14F-4D97-AF65-F5344CB8AC3E}">
        <p14:creationId xmlns:p14="http://schemas.microsoft.com/office/powerpoint/2010/main" val="363753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2E7A-E9CD-724B-8274-3BC4B4E9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302839"/>
            <a:ext cx="11624809" cy="378198"/>
          </a:xfrm>
        </p:spPr>
        <p:txBody>
          <a:bodyPr/>
          <a:lstStyle/>
          <a:p>
            <a:r>
              <a:rPr lang="en-US" dirty="0"/>
              <a:t>Demands on the Project Manager – Supply Chain Challenges &amp;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865F9-9438-384F-8DD7-7A4CF86B4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229" y="1612899"/>
            <a:ext cx="10659609" cy="4352471"/>
          </a:xfrm>
        </p:spPr>
        <p:txBody>
          <a:bodyPr/>
          <a:lstStyle/>
          <a:p>
            <a:r>
              <a:rPr lang="en-US" dirty="0"/>
              <a:t>The PM must deliver the Project on Time, to the expected Quality and within Budget.</a:t>
            </a:r>
          </a:p>
          <a:p>
            <a:r>
              <a:rPr lang="en-US" dirty="0"/>
              <a:t>This he will do by working with the Construction team, The Consultants and the Client.</a:t>
            </a:r>
          </a:p>
          <a:p>
            <a:r>
              <a:rPr lang="en-US" dirty="0"/>
              <a:t>The challenge is to engender </a:t>
            </a:r>
            <a:r>
              <a:rPr lang="en-US" dirty="0" err="1"/>
              <a:t>Collabrative</a:t>
            </a:r>
            <a:r>
              <a:rPr lang="en-US" dirty="0"/>
              <a:t> working for the team in a highly </a:t>
            </a:r>
            <a:r>
              <a:rPr lang="en-US" dirty="0" err="1"/>
              <a:t>fragemented</a:t>
            </a:r>
            <a:r>
              <a:rPr lang="en-US" dirty="0"/>
              <a:t> environment with adversarial attitudes.</a:t>
            </a:r>
          </a:p>
          <a:p>
            <a:r>
              <a:rPr lang="en-US" dirty="0"/>
              <a:t>Achieving budgets in our volatile environment demands that the PM convinces upfront funding and pre-purchasing of construction materials, reduced delays in </a:t>
            </a:r>
            <a:r>
              <a:rPr lang="en-US" dirty="0" err="1"/>
              <a:t>honouring</a:t>
            </a:r>
            <a:r>
              <a:rPr lang="en-US" dirty="0"/>
              <a:t> certificates. Contractor must be flexible to allow direct payments to suppliers by the client.</a:t>
            </a:r>
          </a:p>
          <a:p>
            <a:r>
              <a:rPr lang="en-US" dirty="0"/>
              <a:t>PM must still in control and goes the extra mile in the Procurement Process.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7FBD8-B18F-F548-96E0-EFB9A119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C9D2-09E4-1642-9B4B-2B73A7876B44}" type="datetime3">
              <a:rPr lang="en-US" smtClean="0"/>
              <a:t>4 November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F2628-3253-CA45-AE8B-30E4F2CB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BF676-E896-CE4D-89FF-1EB8F0E2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PMI_palette">
      <a:dk1>
        <a:srgbClr val="000000"/>
      </a:dk1>
      <a:lt1>
        <a:srgbClr val="FFFFFF"/>
      </a:lt1>
      <a:dk2>
        <a:srgbClr val="C4C5C7"/>
      </a:dk2>
      <a:lt2>
        <a:srgbClr val="E7E6E6"/>
      </a:lt2>
      <a:accent1>
        <a:srgbClr val="DF7140"/>
      </a:accent1>
      <a:accent2>
        <a:srgbClr val="BF4B31"/>
      </a:accent2>
      <a:accent3>
        <a:srgbClr val="E69C74"/>
      </a:accent3>
      <a:accent4>
        <a:srgbClr val="52BDDC"/>
      </a:accent4>
      <a:accent5>
        <a:srgbClr val="347FA4"/>
      </a:accent5>
      <a:accent6>
        <a:srgbClr val="79D2E8"/>
      </a:accent6>
      <a:hlink>
        <a:srgbClr val="347FA4"/>
      </a:hlink>
      <a:folHlink>
        <a:srgbClr val="260F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16F2A6B-29AA-6E41-B02D-4DD190371559}" vid="{514CC42A-B1F7-944A-8A1D-34491C3CA6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3657A49E6BA43AD3DB8850E0EA35E" ma:contentTypeVersion="10" ma:contentTypeDescription="Create a new document." ma:contentTypeScope="" ma:versionID="e0bf761b56f6352fb98374239ee09050">
  <xsd:schema xmlns:xsd="http://www.w3.org/2001/XMLSchema" xmlns:xs="http://www.w3.org/2001/XMLSchema" xmlns:p="http://schemas.microsoft.com/office/2006/metadata/properties" xmlns:ns2="328fb47b-9443-4a6c-a005-9644fb9483d1" targetNamespace="http://schemas.microsoft.com/office/2006/metadata/properties" ma:root="true" ma:fieldsID="73de4fdd806d139990d183de51d983df" ns2:_="">
    <xsd:import namespace="328fb47b-9443-4a6c-a005-9644fb9483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fb47b-9443-4a6c-a005-9644fb9483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DD77D-5CE4-44D2-9A52-D9E48D1CB6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27805C-0128-4EEF-AD4B-84721065432D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328fb47b-9443-4a6c-a005-9644fb9483d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1B68B2-165B-4C68-8EC0-7CD2DE72D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8fb47b-9443-4a6c-a005-9644fb9483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8210</TotalTime>
  <Words>876</Words>
  <Application>Microsoft Macintosh PowerPoint</Application>
  <PresentationFormat>Widescreen</PresentationFormat>
  <Paragraphs>142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System Font Regular</vt:lpstr>
      <vt:lpstr>Office Theme</vt:lpstr>
      <vt:lpstr>Project management for retail  &amp; industrial construction projects</vt:lpstr>
      <vt:lpstr>Project management for retail &amp; industrial construction projects</vt:lpstr>
      <vt:lpstr>Retail &amp; Industrial Projects </vt:lpstr>
      <vt:lpstr>The Role of the Project Manager  Regard himself as an extension of the client team – to protect the client’s interests and ensure the team delivers on time/quality/cost.</vt:lpstr>
      <vt:lpstr>Tender Procedures </vt:lpstr>
      <vt:lpstr>CONTRACT KICK OFF  Project is initiated when owner and contractor enter into contract or agree to start work with LOI – owner becomes client</vt:lpstr>
      <vt:lpstr>Contract Administration –managing the procurement process</vt:lpstr>
      <vt:lpstr>Client Focus</vt:lpstr>
      <vt:lpstr>Demands on the Project Manager – Supply Chain Challenges &amp; Solutions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Mondello</dc:creator>
  <cp:lastModifiedBy>Joas Musoko</cp:lastModifiedBy>
  <cp:revision>96</cp:revision>
  <cp:lastPrinted>2019-08-29T18:37:25Z</cp:lastPrinted>
  <dcterms:created xsi:type="dcterms:W3CDTF">2019-08-27T20:20:03Z</dcterms:created>
  <dcterms:modified xsi:type="dcterms:W3CDTF">2019-11-07T08:38:20Z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0x0101005FA3657A49E6BA43AD3DB8850E0EA35E</vt:lpwstr>
  </property>
</Properties>
</file>